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5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42_97246C8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85" r:id="rId5"/>
    <p:sldMasterId id="2147483896" r:id="rId6"/>
    <p:sldMasterId id="2147483831" r:id="rId7"/>
    <p:sldMasterId id="2147483858" r:id="rId8"/>
    <p:sldMasterId id="2147483888" r:id="rId9"/>
  </p:sldMasterIdLst>
  <p:notesMasterIdLst>
    <p:notesMasterId r:id="rId26"/>
  </p:notesMasterIdLst>
  <p:sldIdLst>
    <p:sldId id="1847" r:id="rId10"/>
    <p:sldId id="1393" r:id="rId11"/>
    <p:sldId id="1398" r:id="rId12"/>
    <p:sldId id="1862" r:id="rId13"/>
    <p:sldId id="1418" r:id="rId14"/>
    <p:sldId id="1852" r:id="rId15"/>
    <p:sldId id="1860" r:id="rId16"/>
    <p:sldId id="1863" r:id="rId17"/>
    <p:sldId id="1859" r:id="rId18"/>
    <p:sldId id="1857" r:id="rId19"/>
    <p:sldId id="1402" r:id="rId20"/>
    <p:sldId id="1861" r:id="rId21"/>
    <p:sldId id="1864" r:id="rId22"/>
    <p:sldId id="1865" r:id="rId23"/>
    <p:sldId id="1858" r:id="rId24"/>
    <p:sldId id="1835" r:id="rId25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pphaf" id="{C00EC254-E59B-4275-A3EA-EDE6723A1471}">
          <p14:sldIdLst>
            <p14:sldId id="1847"/>
            <p14:sldId id="1393"/>
            <p14:sldId id="1398"/>
            <p14:sldId id="1862"/>
            <p14:sldId id="1418"/>
            <p14:sldId id="1852"/>
            <p14:sldId id="1860"/>
            <p14:sldId id="1863"/>
          </p14:sldIdLst>
        </p14:section>
        <p14:section name="Milliglærur" id="{F41C5BCD-1890-4FA6-B1EC-5DA3AFC150B6}">
          <p14:sldIdLst>
            <p14:sldId id="1859"/>
            <p14:sldId id="1857"/>
            <p14:sldId id="1402"/>
            <p14:sldId id="1861"/>
            <p14:sldId id="1864"/>
            <p14:sldId id="1865"/>
            <p14:sldId id="1858"/>
            <p14:sldId id="1835"/>
          </p14:sldIdLst>
        </p14:section>
        <p14:section name="Efni og innihald" id="{5FE58537-6D2A-47C0-89AD-D1ED86656070}">
          <p14:sldIdLst/>
        </p14:section>
        <p14:section name="Endaglærur" id="{185A57CC-215D-4494-AB75-A7D06D3D8A3D}">
          <p14:sldIdLst/>
        </p14:section>
        <p14:section name="Stuðningur við glærugerð" id="{2D902672-A258-469F-9332-22FC4BA805E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B31046-75DB-2770-F57B-F6B51F6EF8E4}" name="Agnes M. Vogler" initials="AMV" userId="S::Agnes.M.Vogler@landsbankinn.is::84c27b1c-bb85-4c00-8fc6-18e0574c5d1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anbjörg H. Jónsdóttir" initials="SHJ" lastIdx="2" clrIdx="0">
    <p:extLst>
      <p:ext uri="{19B8F6BF-5375-455C-9EA6-DF929625EA0E}">
        <p15:presenceInfo xmlns:p15="http://schemas.microsoft.com/office/powerpoint/2012/main" userId="S::Svanbjorg.H.Jonsdottir@landsbankinn.is::319038cc-a72c-4552-bb9e-5d100f73e1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1"/>
    <a:srgbClr val="182E44"/>
    <a:srgbClr val="FFFFFF"/>
    <a:srgbClr val="E6E6E6"/>
    <a:srgbClr val="CCA86E"/>
    <a:srgbClr val="6B86A0"/>
    <a:srgbClr val="71859A"/>
    <a:srgbClr val="003A62"/>
    <a:srgbClr val="FFFAF2"/>
    <a:srgbClr val="1F3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48" autoAdjust="0"/>
  </p:normalViewPr>
  <p:slideViewPr>
    <p:cSldViewPr snapToGrid="0">
      <p:cViewPr varScale="1">
        <p:scale>
          <a:sx n="91" d="100"/>
          <a:sy n="91" d="100"/>
        </p:scale>
        <p:origin x="6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modernComment_742_97246C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2BE3D0-5B58-4256-9A9D-5E4693E01620}" authorId="{1FB31046-75DB-2770-F57B-F6B51F6EF8E4}" created="2024-02-27T07:49:01.97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35746701" sldId="1858"/>
      <ac:spMk id="8" creationId="{E08090D3-3421-3AB6-DDF8-3F41771BEBB7}"/>
      <ac:txMk cp="35">
        <ac:context len="431" hash="1862931375"/>
      </ac:txMk>
    </ac:txMkLst>
    <p188:pos x="6853188" y="663345"/>
    <p188:txBody>
      <a:bodyPr/>
      <a:lstStyle/>
      <a:p>
        <a:r>
          <a:rPr lang="is-IS"/>
          <a:t>Þetta er ekki að setja sér eigin reglur, þetta er að fara eftir ráðleggingum/reglum. Hvað með: "Það skiptir mestu máli að allir fari eftir nokkrum grundvallarreglum"?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E5C06-2E12-6549-A77C-E2206AFD9066}" type="datetimeFigureOut">
              <a:t>27.2.2024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4513A-FE25-2C44-8F2B-DF4947CF9C8E}" type="slidenum"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3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4513A-FE25-2C44-8F2B-DF4947CF9C8E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4513A-FE25-2C44-8F2B-DF4947CF9C8E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72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4513A-FE25-2C44-8F2B-DF4947CF9C8E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90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4513A-FE25-2C44-8F2B-DF4947CF9C8E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85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/>
              <a:t>Brotist inn á síðu </a:t>
            </a:r>
            <a:r>
              <a:rPr lang="is-IS" err="1"/>
              <a:t>booking</a:t>
            </a:r>
            <a:r>
              <a:rPr lang="is-IS"/>
              <a:t>, sent á einstaklinga sem áttu raunverulega bókun með réttum upplýsingum um bókun, bókunarnúmer dagsetningar…. Fengu póst sem sannarlega lítur út </a:t>
            </a:r>
            <a:r>
              <a:rPr lang="is-IS" err="1"/>
              <a:t>fyrirr</a:t>
            </a:r>
            <a:r>
              <a:rPr lang="is-IS"/>
              <a:t> að vera frá </a:t>
            </a:r>
            <a:r>
              <a:rPr lang="is-IS" err="1"/>
              <a:t>booking</a:t>
            </a:r>
            <a:r>
              <a:rPr lang="is-IS"/>
              <a:t> og er frá </a:t>
            </a:r>
            <a:r>
              <a:rPr lang="is-IS" err="1"/>
              <a:t>booking</a:t>
            </a:r>
            <a:endParaRPr lang="is-IS"/>
          </a:p>
          <a:p>
            <a:r>
              <a:rPr lang="is-IS"/>
              <a:t>Eitt dæmi sem ég veit um er að einstaklingur smellti á hlekkinn og var þá leiddur inn á síðu sem vistuð er í Rússlandi og teknar voru 3000 evrur af reikningi viðkomandi.</a:t>
            </a:r>
          </a:p>
          <a:p>
            <a:endParaRPr lang="is-IS"/>
          </a:p>
          <a:p>
            <a:r>
              <a:rPr lang="is-IS"/>
              <a:t>Lærdómur – </a:t>
            </a:r>
            <a:r>
              <a:rPr lang="is-IS" err="1"/>
              <a:t>Booking</a:t>
            </a:r>
            <a:r>
              <a:rPr lang="is-IS"/>
              <a:t> er með sérstaka greiðslusíðu, sendir aldrei hlekk. </a:t>
            </a:r>
            <a:r>
              <a:rPr lang="is-IS" err="1"/>
              <a:t>Logga</a:t>
            </a:r>
            <a:r>
              <a:rPr lang="is-IS"/>
              <a:t> sig inn á sitt svæði hjá </a:t>
            </a:r>
            <a:r>
              <a:rPr lang="is-IS" err="1"/>
              <a:t>booking</a:t>
            </a:r>
            <a:r>
              <a:rPr lang="is-IS"/>
              <a:t> og skoða bókunina sína og jafnvel senda skilaboð í genum mínar síður á </a:t>
            </a:r>
            <a:r>
              <a:rPr lang="is-IS" err="1"/>
              <a:t>booking</a:t>
            </a:r>
            <a:r>
              <a:rPr lang="is-I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4513A-FE25-2C44-8F2B-DF4947CF9C8E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27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4513A-FE25-2C44-8F2B-DF4947CF9C8E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65779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4513A-FE25-2C44-8F2B-DF4947CF9C8E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57887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4513A-FE25-2C44-8F2B-DF4947CF9C8E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20560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4513A-FE25-2C44-8F2B-DF4947CF9C8E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332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hyperlink" Target="http://intranet/iceland/form-eydublod/brefsefniogsnidmat/" TargetMode="External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intranet/iceland/form-eydublod/brefsefniogsnidmat/" TargetMode="External"/><Relationship Id="rId4" Type="http://schemas.openxmlformats.org/officeDocument/2006/relationships/image" Target="../media/image4.emf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://intranet/iceland/form-eydublod/brefsefniogsnidmat/" TargetMode="External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hyperlink" Target="http://intranet/iceland/form-eydublod/brefsefniogsnidmat/" TargetMode="External"/><Relationship Id="rId7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hyperlink" Target="http://intranet/iceland/form-eydublod/brefsefniogsnidmat/" TargetMode="External"/><Relationship Id="rId7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hyperlink" Target="http://intranet/iceland/form-eydublod/brefsefniogsnidmat/" TargetMode="External"/><Relationship Id="rId7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hyperlink" Target="http://intranet/iceland/form-eydublod/brefsefniogsnidmat/" TargetMode="External"/><Relationship Id="rId7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hyperlink" Target="http://intranet/iceland/form-eydublod/brefsefniogsnidmat/" TargetMode="External"/><Relationship Id="rId7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celand/form-eydublod/brefsefniogsnidmat/" TargetMode="External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hyperlink" Target="http://intranet/iceland/form-eydublod/brefsefniogsnidmat/" TargetMode="External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íða - blár fleki hægra megin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A7268-77EE-F2C8-A3C5-A610AF27F8C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6000" y="319061"/>
            <a:ext cx="4680000" cy="43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0D626C-F124-EFB6-160F-B88CD5A4E8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00000" cy="9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66000" y="2160000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EEE2CB-3D69-0090-0BE3-68ECB92C415A}"/>
              </a:ext>
            </a:extLst>
          </p:cNvPr>
          <p:cNvGrpSpPr/>
          <p:nvPr userDrawn="1"/>
        </p:nvGrpSpPr>
        <p:grpSpPr>
          <a:xfrm>
            <a:off x="334800" y="4608000"/>
            <a:ext cx="4680000" cy="121008"/>
            <a:chOff x="6096000" y="4933746"/>
            <a:chExt cx="5760000" cy="1210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DA9E7F-4B4E-B8CE-E9D4-0DE67DFA0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 flipV="1">
              <a:off x="6096000" y="4933936"/>
              <a:ext cx="1190625" cy="1208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39CC29A-CA9B-400C-434A-77F3E9DA4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V="1">
              <a:off x="7249088" y="4933936"/>
              <a:ext cx="1188811" cy="12081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8EEE45-5888-833D-29ED-0A8319C1C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V="1">
              <a:off x="8400363" y="4933936"/>
              <a:ext cx="1188811" cy="1208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AD1FFE-2EEE-325B-1053-5FACCAEE8D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 flipV="1">
              <a:off x="9551637" y="4933936"/>
              <a:ext cx="1188811" cy="120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FD3294-A31C-3F12-B728-0739FDED8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 flipV="1">
              <a:off x="10702912" y="4933746"/>
              <a:ext cx="1153088" cy="12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8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íða - blár fleki hægra megin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A7268-77EE-F2C8-A3C5-A610AF27F8C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6000" y="319061"/>
            <a:ext cx="4680000" cy="43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0D626C-F124-EFB6-160F-B88CD5A4E8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00000" cy="9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66000" y="2160000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EED4DD-CC93-9F02-AE5D-88A5BE26FF23}"/>
              </a:ext>
            </a:extLst>
          </p:cNvPr>
          <p:cNvGrpSpPr/>
          <p:nvPr userDrawn="1"/>
        </p:nvGrpSpPr>
        <p:grpSpPr>
          <a:xfrm>
            <a:off x="334612" y="4608000"/>
            <a:ext cx="4680188" cy="121008"/>
            <a:chOff x="334612" y="4608000"/>
            <a:chExt cx="4680188" cy="121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1125AC-6243-9F51-F556-A34CC6B80EDE}"/>
                </a:ext>
              </a:extLst>
            </p:cNvPr>
            <p:cNvSpPr/>
            <p:nvPr userDrawn="1"/>
          </p:nvSpPr>
          <p:spPr>
            <a:xfrm>
              <a:off x="334612" y="4608000"/>
              <a:ext cx="965908" cy="121008"/>
            </a:xfrm>
            <a:prstGeom prst="rect">
              <a:avLst/>
            </a:prstGeom>
            <a:solidFill>
              <a:srgbClr val="4A5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62B6DF-FE14-DC89-D0DE-93250D9AD6E3}"/>
                </a:ext>
              </a:extLst>
            </p:cNvPr>
            <p:cNvSpPr/>
            <p:nvPr userDrawn="1"/>
          </p:nvSpPr>
          <p:spPr>
            <a:xfrm>
              <a:off x="1270022" y="4608000"/>
              <a:ext cx="965908" cy="121008"/>
            </a:xfrm>
            <a:prstGeom prst="rect">
              <a:avLst/>
            </a:prstGeom>
            <a:solidFill>
              <a:srgbClr val="91A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7AE708-8E28-BB15-8488-2AE7ED0445E6}"/>
                </a:ext>
              </a:extLst>
            </p:cNvPr>
            <p:cNvSpPr/>
            <p:nvPr userDrawn="1"/>
          </p:nvSpPr>
          <p:spPr>
            <a:xfrm>
              <a:off x="2205432" y="4608000"/>
              <a:ext cx="965908" cy="121008"/>
            </a:xfrm>
            <a:prstGeom prst="rect">
              <a:avLst/>
            </a:prstGeom>
            <a:solidFill>
              <a:srgbClr val="A5B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1C7678-177D-448F-3AFB-05C3F5CE9AF7}"/>
                </a:ext>
              </a:extLst>
            </p:cNvPr>
            <p:cNvSpPr/>
            <p:nvPr userDrawn="1"/>
          </p:nvSpPr>
          <p:spPr>
            <a:xfrm>
              <a:off x="3140842" y="4608000"/>
              <a:ext cx="965908" cy="121008"/>
            </a:xfrm>
            <a:prstGeom prst="rect">
              <a:avLst/>
            </a:prstGeom>
            <a:solidFill>
              <a:srgbClr val="C7D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0291B4-E24F-D898-49F3-4251455A9281}"/>
                </a:ext>
              </a:extLst>
            </p:cNvPr>
            <p:cNvSpPr/>
            <p:nvPr userDrawn="1"/>
          </p:nvSpPr>
          <p:spPr>
            <a:xfrm>
              <a:off x="4048892" y="4608000"/>
              <a:ext cx="965908" cy="121008"/>
            </a:xfrm>
            <a:prstGeom prst="rect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6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með ljósmynd og fyrirsö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6095603" y="134938"/>
            <a:ext cx="5959069" cy="622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fyrirsögn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DB1F4-AD38-184C-B3C0-DFA81DAD42EE}"/>
              </a:ext>
            </a:extLst>
          </p:cNvPr>
          <p:cNvCxnSpPr/>
          <p:nvPr userDrawn="1"/>
        </p:nvCxnSpPr>
        <p:spPr>
          <a:xfrm>
            <a:off x="6671903" y="1862932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0EB237-6311-9B4C-8717-7E93BB675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950941" cy="3816347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>
                <a:solidFill>
                  <a:srgbClr val="20446A"/>
                </a:solidFill>
              </a:defRPr>
            </a:lvl1pPr>
            <a:lvl2pPr>
              <a:lnSpc>
                <a:spcPct val="125000"/>
              </a:lnSpc>
              <a:defRPr>
                <a:solidFill>
                  <a:srgbClr val="20446A"/>
                </a:solidFill>
              </a:defRPr>
            </a:lvl2pPr>
            <a:lvl3pPr>
              <a:lnSpc>
                <a:spcPct val="125000"/>
              </a:lnSpc>
              <a:defRPr>
                <a:solidFill>
                  <a:srgbClr val="20446A"/>
                </a:solidFill>
              </a:defRPr>
            </a:lvl3pPr>
            <a:lvl4pPr>
              <a:lnSpc>
                <a:spcPct val="125000"/>
              </a:lnSpc>
              <a:defRPr>
                <a:solidFill>
                  <a:srgbClr val="20446A"/>
                </a:solidFill>
              </a:defRPr>
            </a:lvl4pPr>
            <a:lvl5pPr>
              <a:lnSpc>
                <a:spcPct val="125000"/>
              </a:lnSpc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80E90-C0CF-2143-A41C-7F08E54EFAF8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61320B-7D59-EE4E-8CD8-2CAF5AF29DE7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B63E65-BA61-9341-A53E-54BF508A3F36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776C64-EAD9-E34F-9045-0E1AD0459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5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Einföld glæra með fyrirsögn, texta og/eða bulletglæra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>
            <a:lvl1pPr>
              <a:defRPr sz="1200">
                <a:solidFill>
                  <a:srgbClr val="20446A"/>
                </a:solidFill>
              </a:defRPr>
            </a:lvl1pPr>
            <a:lvl2pPr>
              <a:defRPr sz="1200"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eir dálka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 glæra tveir dálkar - hvítur</a:t>
            </a:r>
            <a:r>
              <a:rPr lang="en-GB"/>
              <a:t> </a:t>
            </a:r>
            <a:r>
              <a:rPr lang="en-GB" err="1"/>
              <a:t>grunnur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>
            <a:lvl1pPr>
              <a:defRPr sz="1200">
                <a:solidFill>
                  <a:srgbClr val="20446A"/>
                </a:solidFill>
              </a:defRPr>
            </a:lvl1pPr>
            <a:lvl2pPr>
              <a:defRPr sz="1200"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2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n dálkur Bulletglæra-ljósblá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E2123-F62D-F04A-AA20-5BAB87A756F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Einföld glæra með fyrirsögn, texta og/eða bulletglæra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BA1EF0-8F9B-C840-8DC8-1E4DE233F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998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eir dálkar Bulletglæra-ljósblá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E2123-F62D-F04A-AA20-5BAB87A756F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Bullet glæra tveir dálkar - ljósblá</a:t>
            </a:r>
            <a:r>
              <a:rPr lang="en-GB"/>
              <a:t> </a:t>
            </a:r>
            <a:r>
              <a:rPr lang="en-GB" err="1"/>
              <a:t>grunnur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414B8D-0336-4D2E-A03D-9B9E0091C673}"/>
              </a:ext>
            </a:extLst>
          </p:cNvPr>
          <p:cNvSpPr txBox="1"/>
          <p:nvPr userDrawn="1"/>
        </p:nvSpPr>
        <p:spPr>
          <a:xfrm>
            <a:off x="12486682" y="1792436"/>
            <a:ext cx="1914570" cy="41549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Excel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endParaRPr lang="en-U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Click on Sample image and press delete.</a:t>
            </a:r>
          </a:p>
          <a:p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í tveimur dálk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B41954-E27A-2A4D-AB3F-FAA0911FA581}"/>
              </a:ext>
            </a:extLst>
          </p:cNvPr>
          <p:cNvSpPr/>
          <p:nvPr userDrawn="1"/>
        </p:nvSpPr>
        <p:spPr>
          <a:xfrm>
            <a:off x="6161088" y="134938"/>
            <a:ext cx="589358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D02B60-266E-C643-8902-7BC6FE0CA94E}"/>
              </a:ext>
            </a:extLst>
          </p:cNvPr>
          <p:cNvSpPr/>
          <p:nvPr userDrawn="1"/>
        </p:nvSpPr>
        <p:spPr>
          <a:xfrm>
            <a:off x="137328" y="134938"/>
            <a:ext cx="589358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306" y="1862931"/>
            <a:ext cx="4878705" cy="4013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71903" y="782638"/>
            <a:ext cx="4878705" cy="630000"/>
          </a:xfrm>
        </p:spPr>
        <p:txBody>
          <a:bodyPr vert="horz" lIns="0" tIns="0" rIns="0" bIns="0" rtlCol="0" anchor="t">
            <a:noAutofit/>
          </a:bodyPr>
          <a:lstStyle>
            <a:lvl1pPr marL="0" indent="0" fontAlgn="auto">
              <a:spcAft>
                <a:spcPts val="0"/>
              </a:spcAft>
              <a:buNone/>
              <a:defRPr lang="en-GB" sz="2500" dirty="0">
                <a:latin typeface="Georgia" panose="02040502050405020303" pitchFamily="18" charset="0"/>
                <a:ea typeface="+mj-ea"/>
                <a:cs typeface="+mj-cs"/>
              </a:defRPr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1903" y="1862931"/>
            <a:ext cx="4878705" cy="4013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70BD2B-E334-BB47-A31E-5CDC0C50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4878705" cy="630000"/>
          </a:xfrm>
        </p:spPr>
        <p:txBody>
          <a:bodyPr/>
          <a:lstStyle/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BA8BD3-207E-3448-8063-B38C2AE3893A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B34747-31AB-1646-84B0-D74580A27511}"/>
              </a:ext>
            </a:extLst>
          </p:cNvPr>
          <p:cNvCxnSpPr/>
          <p:nvPr userDrawn="1"/>
        </p:nvCxnSpPr>
        <p:spPr>
          <a:xfrm>
            <a:off x="6671903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680374-41D6-744A-9D3F-2FDFDCD3F91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943C5-3EE2-994B-84AE-5F952BCB121E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256CBC-D3ED-BD46-BBA0-6F62D57F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09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ill - auð glæra fyrir annað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Titill</a:t>
            </a:r>
            <a:r>
              <a:rPr lang="en-GB"/>
              <a:t> - </a:t>
            </a:r>
            <a:r>
              <a:rPr lang="en-GB" err="1"/>
              <a:t>auð</a:t>
            </a:r>
            <a:r>
              <a:rPr lang="en-GB"/>
              <a:t> </a:t>
            </a:r>
            <a:r>
              <a:rPr lang="en-GB" err="1"/>
              <a:t>glæra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annað</a:t>
            </a:r>
            <a:r>
              <a:rPr lang="en-GB"/>
              <a:t> </a:t>
            </a:r>
            <a:r>
              <a:rPr lang="en-GB" err="1"/>
              <a:t>efni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5B973-BB40-0A41-9D1A-02A9071DAD0C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62E1F-26E4-2D47-BD8E-3E64C03F8F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156" y="782638"/>
            <a:ext cx="11053688" cy="5094288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760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mynd og texti eð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34BA6D-4434-D746-89D6-9FB74C51F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7"/>
            <a:ext cx="3392708" cy="176450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eða</a:t>
            </a:r>
            <a:r>
              <a:rPr lang="en-GB"/>
              <a:t> bullets</a:t>
            </a:r>
            <a:endParaRPr lang="en-I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6566CB-75C0-CF4C-88EA-350C19B49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5580857"/>
          </a:xfrm>
        </p:spPr>
        <p:txBody>
          <a:bodyPr numCol="2" spcCol="360000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20B7F-E3AB-544A-9FB5-1A6C2962E3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7306" y="3429000"/>
            <a:ext cx="3392708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1F9F8D-4835-2540-8E82-C5CC2A28FB41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48D356-9353-494F-BFE4-011442554B12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81EE3D-AE72-D04A-929A-5C677A85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EB5469-A6CB-4649-A4C1-FBF037295562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mynd og texti eða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34BA6D-4434-D746-89D6-9FB74C51F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7"/>
            <a:ext cx="3392708" cy="176450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Textaglæra með fyrirsögn, inngangs-texta og mjög löngum texta en engri mynd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8A465B-C7B8-6440-BFF5-8B03D4F2A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678904"/>
          </a:xfrm>
        </p:spPr>
        <p:txBody>
          <a:bodyPr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29721B-7116-3043-973C-E598796010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8455" y="1862932"/>
            <a:ext cx="6936239" cy="4500563"/>
          </a:xfrm>
        </p:spPr>
        <p:txBody>
          <a:bodyPr numCol="2" spcCol="360000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80B8B-6926-5947-A87C-09C240B4C2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7306" y="3429000"/>
            <a:ext cx="3392708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A68F7-6262-D845-A80A-8D4C463033D6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54A366-BE25-2F46-852C-54A99B7D3445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5C64C6-3005-0F45-A5B3-9443FF629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67670FF-5BAE-F842-9F50-53D4E5221EF1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8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fnisyfirlit - ljósmynd vinstra m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5A207B-E501-7D42-BA0E-F4E14A0D8963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0BE40-9D82-8A47-895B-021469169664}"/>
              </a:ext>
            </a:extLst>
          </p:cNvPr>
          <p:cNvSpPr/>
          <p:nvPr userDrawn="1"/>
        </p:nvSpPr>
        <p:spPr>
          <a:xfrm>
            <a:off x="6095603" y="134938"/>
            <a:ext cx="5959068" cy="6228557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rgbClr val="003A62"/>
                </a:solidFill>
              </a:defRPr>
            </a:lvl1pPr>
          </a:lstStyle>
          <a:p>
            <a:r>
              <a:rPr lang="en-GB" err="1"/>
              <a:t>Efnisyfirlit</a:t>
            </a:r>
            <a:r>
              <a:rPr lang="en-GB"/>
              <a:t> -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  <a:solidFill>
            <a:srgbClr val="FFFAF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CC985-0588-604B-8393-C408307BD3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662791" cy="3523961"/>
          </a:xfrm>
        </p:spPr>
        <p:txBody>
          <a:bodyPr/>
          <a:lstStyle>
            <a:lvl1pPr marL="54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003A62"/>
              </a:buClr>
              <a:buSzPct val="100000"/>
              <a:buFont typeface="+mj-lt"/>
              <a:buAutoNum type="arabicPeriod"/>
              <a:tabLst/>
              <a:defRPr sz="1400">
                <a:solidFill>
                  <a:srgbClr val="003A62"/>
                </a:solidFill>
              </a:defRPr>
            </a:lvl1pPr>
            <a:lvl2pPr marL="90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003A62"/>
              </a:buClr>
              <a:buSzPct val="100000"/>
              <a:buFont typeface="+mj-lt"/>
              <a:buAutoNum type="romanLcPeriod"/>
              <a:tabLst/>
              <a:defRPr sz="1400">
                <a:solidFill>
                  <a:srgbClr val="003A62"/>
                </a:solidFill>
              </a:defRPr>
            </a:lvl2pPr>
            <a:lvl3pPr marL="12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003A62"/>
              </a:buClr>
              <a:buSzPct val="100000"/>
              <a:buFont typeface="+mj-lt"/>
              <a:buAutoNum type="alphaLcPeriod"/>
              <a:tabLst/>
              <a:defRPr sz="1400">
                <a:solidFill>
                  <a:srgbClr val="003A62"/>
                </a:solidFill>
              </a:defRPr>
            </a:lvl3pPr>
            <a:lvl4pPr marL="162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003A62"/>
              </a:buClr>
              <a:buSzPct val="100000"/>
              <a:buFont typeface="+mj-lt"/>
              <a:buAutoNum type="arabicParenR"/>
              <a:tabLst/>
              <a:defRPr sz="1400">
                <a:solidFill>
                  <a:srgbClr val="003A62"/>
                </a:solidFill>
              </a:defRPr>
            </a:lvl4pPr>
            <a:lvl5pPr marL="21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003A62"/>
              </a:buClr>
              <a:buSzPct val="100000"/>
              <a:buFont typeface="+mj-lt"/>
              <a:buAutoNum type="romanLcPeriod"/>
              <a:tabLst/>
              <a:defRPr sz="1400">
                <a:solidFill>
                  <a:srgbClr val="003A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6BE33-89F1-CD45-BC8A-CE6009F41037}"/>
              </a:ext>
            </a:extLst>
          </p:cNvPr>
          <p:cNvSpPr txBox="1"/>
          <p:nvPr userDrawn="1"/>
        </p:nvSpPr>
        <p:spPr>
          <a:xfrm>
            <a:off x="12486682" y="2018648"/>
            <a:ext cx="1914570" cy="17590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B4FAFC-B324-8C4F-8DDE-406B1ABD8BBA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917329-D57F-F649-B928-1289056EE4BF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Put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your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cursor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on </a:t>
              </a:r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the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line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of text </a:t>
              </a:r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you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want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to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0" err="1">
                  <a:solidFill>
                    <a:schemeClr val="bg1">
                      <a:lumMod val="50000"/>
                    </a:schemeClr>
                  </a:solidFill>
                </a:rPr>
                <a:t>add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 err="1">
                  <a:solidFill>
                    <a:schemeClr val="bg1">
                      <a:lumMod val="50000"/>
                    </a:schemeClr>
                  </a:solidFill>
                </a:rPr>
                <a:t>Locate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err="1">
                  <a:solidFill>
                    <a:schemeClr val="bg1">
                      <a:lumMod val="50000"/>
                    </a:schemeClr>
                  </a:solidFill>
                </a:rPr>
                <a:t>the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err="1">
                  <a:solidFill>
                    <a:schemeClr val="bg1">
                      <a:lumMod val="50000"/>
                    </a:schemeClr>
                  </a:solidFill>
                </a:rPr>
                <a:t>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 err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</a:t>
              </a:r>
              <a:r>
                <a:rPr lang="is-IS" sz="800" err="1">
                  <a:solidFill>
                    <a:schemeClr val="bg1">
                      <a:lumMod val="50000"/>
                    </a:schemeClr>
                  </a:solidFill>
                </a:rPr>
                <a:t>the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 err="1">
                  <a:solidFill>
                    <a:schemeClr val="bg1">
                      <a:lumMod val="50000"/>
                    </a:schemeClr>
                  </a:solidFill>
                </a:rPr>
                <a:t>Indent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 err="1">
                  <a:solidFill>
                    <a:schemeClr val="bg1">
                      <a:lumMod val="50000"/>
                    </a:schemeClr>
                  </a:solidFill>
                </a:rPr>
                <a:t>more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 err="1">
                  <a:solidFill>
                    <a:schemeClr val="bg1">
                      <a:lumMod val="50000"/>
                    </a:schemeClr>
                  </a:solidFill>
                </a:rPr>
                <a:t>or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 err="1">
                  <a:solidFill>
                    <a:schemeClr val="bg1">
                      <a:lumMod val="50000"/>
                    </a:schemeClr>
                  </a:solidFill>
                </a:rPr>
                <a:t>Indent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 err="1">
                  <a:solidFill>
                    <a:schemeClr val="bg1">
                      <a:lumMod val="50000"/>
                    </a:schemeClr>
                  </a:solidFill>
                </a:rPr>
                <a:t>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err="1">
                  <a:solidFill>
                    <a:schemeClr val="bg1">
                      <a:lumMod val="50000"/>
                    </a:schemeClr>
                  </a:solidFill>
                </a:rPr>
                <a:t>icons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err="1">
                  <a:solidFill>
                    <a:schemeClr val="bg1">
                      <a:lumMod val="50000"/>
                    </a:schemeClr>
                  </a:solidFill>
                </a:rPr>
                <a:t>actions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err="1">
                  <a:solidFill>
                    <a:schemeClr val="bg1">
                      <a:lumMod val="50000"/>
                    </a:schemeClr>
                  </a:solidFill>
                </a:rPr>
                <a:t>to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err="1">
                  <a:solidFill>
                    <a:schemeClr val="bg1">
                      <a:lumMod val="50000"/>
                    </a:schemeClr>
                  </a:solidFill>
                </a:rPr>
                <a:t>Increase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is-IS" sz="800" err="1">
                  <a:solidFill>
                    <a:schemeClr val="bg1">
                      <a:lumMod val="50000"/>
                    </a:schemeClr>
                  </a:solidFill>
                </a:rPr>
                <a:t>Decrease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01042E-05A0-8B4C-A847-FB7C0685EF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1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útdráttur, texti eð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3429000"/>
            <a:ext cx="3392708" cy="1260000"/>
          </a:xfrm>
        </p:spPr>
        <p:txBody>
          <a:bodyPr/>
          <a:lstStyle>
            <a:lvl1pPr marL="0" indent="0">
              <a:buNone/>
              <a:defRPr sz="12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0178D53-5617-3B4B-864F-49FC4ECF7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7" y="782637"/>
            <a:ext cx="3392708" cy="1764507"/>
          </a:xfrm>
        </p:spPr>
        <p:txBody>
          <a:bodyPr/>
          <a:lstStyle/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útdráttur</a:t>
            </a:r>
            <a:r>
              <a:rPr lang="en-GB"/>
              <a:t>,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eða</a:t>
            </a:r>
            <a:r>
              <a:rPr lang="en-GB"/>
              <a:t> bullets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C5BE8B-8041-5E40-B204-497EA0CF0C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5580857"/>
          </a:xfrm>
        </p:spPr>
        <p:txBody>
          <a:bodyPr numCol="2" spcCol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F3459B-89A3-1C49-AF5E-AC82BAE5FF25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F272EF-E0BB-5647-9F26-9E213C70446F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5AC047-C79E-BF41-995F-C04309D7A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99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 og mynd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855E-C9BA-3647-8D7E-C81EA31A4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myndefni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1AE42-FCE8-0F4D-8D7F-33BC3B71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A1B2C-74FD-0E4E-A9D6-CBA4550E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60DF0-4129-7D4B-8FD9-78EBDBC4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72083B-45C8-044C-A432-0F8EB272C7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306" y="1862932"/>
            <a:ext cx="10477388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0FD3D-2F48-4C8F-9D3E-68087126DAF4}"/>
              </a:ext>
            </a:extLst>
          </p:cNvPr>
          <p:cNvSpPr txBox="1"/>
          <p:nvPr userDrawn="1"/>
        </p:nvSpPr>
        <p:spPr>
          <a:xfrm>
            <a:off x="12342098" y="0"/>
            <a:ext cx="1914570" cy="41549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Excel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endParaRPr lang="en-U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Click on Sample image and press delete.</a:t>
            </a:r>
          </a:p>
          <a:p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óð glæra fyrir icon, texta/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F61185-1BF7-354E-A5EC-63FF4A42722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383EB-4808-3B42-B734-15E47A88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58140-DA5A-3242-AF92-B4EC4C2B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9811D-84E5-4C46-892C-64B8D473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3F1EB-49D2-7E48-BA8C-CAACA46B520C}"/>
              </a:ext>
            </a:extLst>
          </p:cNvPr>
          <p:cNvSpPr/>
          <p:nvPr userDrawn="1"/>
        </p:nvSpPr>
        <p:spPr>
          <a:xfrm>
            <a:off x="137328" y="134938"/>
            <a:ext cx="5958672" cy="6228557"/>
          </a:xfrm>
          <a:prstGeom prst="rect">
            <a:avLst/>
          </a:prstGeom>
          <a:solidFill>
            <a:srgbClr val="00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8AB6B3-FB32-2D4B-878C-4070562AF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782638"/>
            <a:ext cx="4662791" cy="5094288"/>
          </a:xfrm>
        </p:spPr>
        <p:txBody>
          <a:bodyPr anchor="ctr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037BE5-8F15-9B4A-89BF-69A907BB08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9156" y="782638"/>
            <a:ext cx="5166855" cy="5094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3D5192-934E-994B-BC29-4EB0DCBE2F1A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969D7F-A12E-CD4B-A271-E87729B767D1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509CD3-3AA5-104E-A6ED-5E9999A92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17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óð glæra fyrir icon, texta/bul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4EAD3B-C5A0-A54C-8F58-50C216F3A1BD}"/>
              </a:ext>
            </a:extLst>
          </p:cNvPr>
          <p:cNvSpPr/>
          <p:nvPr userDrawn="1"/>
        </p:nvSpPr>
        <p:spPr>
          <a:xfrm>
            <a:off x="137328" y="134938"/>
            <a:ext cx="5958672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E853F-71A5-8044-9485-56D480FF42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0" cy="630000"/>
          </a:xfrm>
        </p:spPr>
        <p:txBody>
          <a:bodyPr/>
          <a:lstStyle/>
          <a:p>
            <a:r>
              <a:rPr lang="en-GB" err="1"/>
              <a:t>Góð</a:t>
            </a:r>
            <a:r>
              <a:rPr lang="en-GB"/>
              <a:t> </a:t>
            </a:r>
            <a:r>
              <a:rPr lang="en-GB" err="1"/>
              <a:t>glæra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icon, </a:t>
            </a:r>
            <a:r>
              <a:rPr lang="en-GB" err="1"/>
              <a:t>texta</a:t>
            </a:r>
            <a:r>
              <a:rPr lang="en-GB"/>
              <a:t>/bullet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98312-353B-9C4F-8A80-C3A6D76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145B1-DE9C-F649-BAE6-DC53EF53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61560-CF08-8843-A0FD-28C31C20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3DDF2D-4A51-A04F-A5B9-9E87FAF839D9}"/>
              </a:ext>
            </a:extLst>
          </p:cNvPr>
          <p:cNvCxnSpPr/>
          <p:nvPr userDrawn="1"/>
        </p:nvCxnSpPr>
        <p:spPr>
          <a:xfrm>
            <a:off x="6671903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B6A8F-7AD1-AE4A-994E-83195F217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1903" y="1862931"/>
            <a:ext cx="4662791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3340D8-5C77-5A4B-9C95-7994C5699FBD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A9FFB-B512-614B-BA07-466A74A6AA81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DBB2A7-293C-2044-8B3D-30B77063F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pic>
        <p:nvPicPr>
          <p:cNvPr id="15" name="Picture Placeholder 27">
            <a:extLst>
              <a:ext uri="{FF2B5EF4-FFF2-40B4-BE49-F238E27FC236}">
                <a16:creationId xmlns:a16="http://schemas.microsoft.com/office/drawing/2014/main" id="{CDCDB3AF-C9EA-B343-8A12-E4D71799A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840" t="10326" r="6010" b="8455"/>
          <a:stretch/>
        </p:blipFill>
        <p:spPr>
          <a:xfrm>
            <a:off x="569156" y="774837"/>
            <a:ext cx="5166855" cy="50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0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927C79-C450-4CC4-8980-3A0D6EF36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648" y="1845662"/>
            <a:ext cx="9892704" cy="31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568CE0-9E5D-C943-83EE-844EF0CEC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8700" y="994728"/>
            <a:ext cx="4994600" cy="486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4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393BB-9ACC-0247-9A3E-FC802C3C1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3373" y="1663259"/>
            <a:ext cx="10083171" cy="35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8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frame">
            <a:extLst>
              <a:ext uri="{FF2B5EF4-FFF2-40B4-BE49-F238E27FC236}">
                <a16:creationId xmlns:a16="http://schemas.microsoft.com/office/drawing/2014/main" id="{E67C772E-2D12-854E-815A-3A52B7C40F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568759" y="1650624"/>
            <a:ext cx="5526844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4662" y="2372514"/>
            <a:ext cx="4374641" cy="2160000"/>
          </a:xfrm>
        </p:spPr>
        <p:txBody>
          <a:bodyPr anchor="ctr"/>
          <a:lstStyle>
            <a:lvl1pPr algn="l">
              <a:defRPr sz="4300"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3F989-CF65-EE48-B557-ABAA00CF6E74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D560DCC2-EDAD-314F-B34D-5682D474F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569156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4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5456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4819A-D8BD-BE45-9A9A-FDD7D441B3C1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C5DC08-5848-C041-A81F-07285EFE7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5456" y="5027400"/>
            <a:ext cx="4374641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3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D560DCC2-EDAD-314F-B34D-5682D474F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569156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4"/>
            <a:ext cx="2160141" cy="234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5456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4819A-D8BD-BE45-9A9A-FDD7D441B3C1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C2277-3416-C241-8EF9-642642713F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5870" y="4751684"/>
            <a:ext cx="2160141" cy="234000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None/>
              <a:defRPr lang="en-IS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956066-B09E-6F46-8870-AA82F1B11E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5456" y="4993200"/>
            <a:ext cx="2159934" cy="234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291571-1B43-6F4F-97B1-E9F3E55452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6077" y="4993200"/>
            <a:ext cx="2159934" cy="233719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0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lliglæra með ljósmynd og tveimur breiðum dálk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7242851" y="2330318"/>
            <a:ext cx="4675956" cy="3395352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7F2C03-E29D-D364-37DA-12BE17CB416A}"/>
              </a:ext>
            </a:extLst>
          </p:cNvPr>
          <p:cNvSpPr/>
          <p:nvPr userDrawn="1"/>
        </p:nvSpPr>
        <p:spPr>
          <a:xfrm>
            <a:off x="7242851" y="5725670"/>
            <a:ext cx="4675956" cy="634884"/>
          </a:xfrm>
          <a:prstGeom prst="rect">
            <a:avLst/>
          </a:prstGeom>
          <a:solidFill>
            <a:srgbClr val="204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S" sz="45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268BF3-950F-1D26-D4AD-4CFD8C293BC4}"/>
              </a:ext>
            </a:extLst>
          </p:cNvPr>
          <p:cNvGrpSpPr/>
          <p:nvPr userDrawn="1"/>
        </p:nvGrpSpPr>
        <p:grpSpPr>
          <a:xfrm>
            <a:off x="7238807" y="5673076"/>
            <a:ext cx="4675068" cy="105188"/>
            <a:chOff x="259200" y="5670246"/>
            <a:chExt cx="4950000" cy="10518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725F4F-DC1C-2209-ADE9-EE381D5D8646}"/>
                </a:ext>
              </a:extLst>
            </p:cNvPr>
            <p:cNvSpPr/>
            <p:nvPr userDrawn="1"/>
          </p:nvSpPr>
          <p:spPr>
            <a:xfrm>
              <a:off x="259200" y="5670246"/>
              <a:ext cx="990823" cy="105188"/>
            </a:xfrm>
            <a:prstGeom prst="rect">
              <a:avLst/>
            </a:prstGeom>
            <a:solidFill>
              <a:srgbClr val="4936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39DA6A-B8C7-4327-0BD1-990FC43B32BF}"/>
                </a:ext>
              </a:extLst>
            </p:cNvPr>
            <p:cNvSpPr/>
            <p:nvPr userDrawn="1"/>
          </p:nvSpPr>
          <p:spPr>
            <a:xfrm>
              <a:off x="1250023" y="5670246"/>
              <a:ext cx="990823" cy="105188"/>
            </a:xfrm>
            <a:prstGeom prst="rect">
              <a:avLst/>
            </a:prstGeom>
            <a:solidFill>
              <a:srgbClr val="6A7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47C0FC-C27A-C18C-17C9-B774A30013A0}"/>
                </a:ext>
              </a:extLst>
            </p:cNvPr>
            <p:cNvSpPr/>
            <p:nvPr userDrawn="1"/>
          </p:nvSpPr>
          <p:spPr>
            <a:xfrm>
              <a:off x="3227555" y="5670246"/>
              <a:ext cx="990823" cy="105188"/>
            </a:xfrm>
            <a:prstGeom prst="rect">
              <a:avLst/>
            </a:prstGeom>
            <a:solidFill>
              <a:srgbClr val="C1C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E3B520-9719-8140-79BA-CFE5216884DE}"/>
                </a:ext>
              </a:extLst>
            </p:cNvPr>
            <p:cNvSpPr/>
            <p:nvPr userDrawn="1"/>
          </p:nvSpPr>
          <p:spPr>
            <a:xfrm>
              <a:off x="4218377" y="5670246"/>
              <a:ext cx="990823" cy="105188"/>
            </a:xfrm>
            <a:prstGeom prst="rect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3B299A-61D1-86F0-C5B3-0D687B53DCE6}"/>
                </a:ext>
              </a:extLst>
            </p:cNvPr>
            <p:cNvSpPr/>
            <p:nvPr userDrawn="1"/>
          </p:nvSpPr>
          <p:spPr>
            <a:xfrm>
              <a:off x="2235591" y="5670246"/>
              <a:ext cx="990823" cy="105188"/>
            </a:xfrm>
            <a:prstGeom prst="rect">
              <a:avLst/>
            </a:prstGeom>
            <a:solidFill>
              <a:srgbClr val="988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83867" y="4298272"/>
            <a:ext cx="3811036" cy="90418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None/>
              <a:defRPr sz="1100" b="1">
                <a:solidFill>
                  <a:srgbClr val="20446A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83867" y="2846026"/>
            <a:ext cx="3811036" cy="831825"/>
          </a:xfrm>
        </p:spPr>
        <p:txBody>
          <a:bodyPr anchor="ctr"/>
          <a:lstStyle>
            <a:lvl1pPr algn="l">
              <a:defRPr sz="3300">
                <a:solidFill>
                  <a:srgbClr val="20446A"/>
                </a:solidFill>
              </a:defRPr>
            </a:lvl1pPr>
          </a:lstStyle>
          <a:p>
            <a:r>
              <a:rPr lang="en-US" err="1"/>
              <a:t>Milliglæra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B925D-CF8E-4B43-A4B6-05334FB47C09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lang="en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95D9F-8AFD-214B-85B7-0693928D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E10F-20C9-D648-A38A-D6D643F7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171BF-35CA-D74E-960F-80D5F387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121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frame">
            <a:extLst>
              <a:ext uri="{FF2B5EF4-FFF2-40B4-BE49-F238E27FC236}">
                <a16:creationId xmlns:a16="http://schemas.microsoft.com/office/drawing/2014/main" id="{CA801AE9-E8E1-FF47-A8F5-F07875B45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6096000" y="1650624"/>
            <a:ext cx="5526844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1903" y="2372514"/>
            <a:ext cx="4374641" cy="2160000"/>
          </a:xfrm>
        </p:spPr>
        <p:txBody>
          <a:bodyPr anchor="ctr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2F918-7E75-5A43-BA7E-9DF180BF4FAC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044A89D2-C840-8C49-8E39-829B3DCF2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096000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6672300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2300" y="4751684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2300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0C499-A7BE-3941-9270-E6BF0F929672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1CE6E3-6273-F049-A1D3-15F5845EB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2300" y="5027400"/>
            <a:ext cx="4374641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9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044A89D2-C840-8C49-8E39-829B3DCF2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096000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6672300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2300" y="4751684"/>
            <a:ext cx="2160141" cy="234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2300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0C499-A7BE-3941-9270-E6BF0F929672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330A8D-F995-1D42-B2D5-B1F83E2F1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4553" y="4751684"/>
            <a:ext cx="2160141" cy="234000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defRPr lang="en-GB" sz="1200" b="1"/>
            </a:lvl1pPr>
            <a:lvl2pPr>
              <a:buNone/>
              <a:defRPr lang="en-IS" sz="12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B10B7B-D6E9-4D44-BC65-8A0A612F9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697" y="4993200"/>
            <a:ext cx="2159935" cy="234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119C92-D426-7646-814F-0AD2A2CC75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4553" y="4993482"/>
            <a:ext cx="2160141" cy="233719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4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1/2 texti og 1/2 ljósmyn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18BA8-7457-B749-9F9B-60D3B91D9212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4C770-B742-5243-A3C9-DECE7FB71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825" y="2547144"/>
            <a:ext cx="4662303" cy="1961976"/>
          </a:xfrm>
        </p:spPr>
        <p:txBody>
          <a:bodyPr anchor="t"/>
          <a:lstStyle>
            <a:lvl1pPr>
              <a:defRPr sz="3300">
                <a:solidFill>
                  <a:srgbClr val="20446A"/>
                </a:solidFill>
              </a:defRPr>
            </a:lvl1pPr>
          </a:lstStyle>
          <a:p>
            <a:r>
              <a:rPr lang="en-GB" err="1"/>
              <a:t>Milliglæra</a:t>
            </a:r>
            <a:r>
              <a:rPr lang="en-GB"/>
              <a:t> 1/2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ljósmynd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0167C-0116-E74F-BBE3-BDCB856F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DE5C5-2894-004C-B708-356831EE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A3524-D192-DF45-8405-8D8A9F6E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 sz="10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30CDA8-72EC-1A46-9B17-C53D1AAE9F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34938"/>
            <a:ext cx="5958672" cy="622855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8B596F-BA3D-824C-9EA6-634A600483D2}"/>
              </a:ext>
            </a:extLst>
          </p:cNvPr>
          <p:cNvSpPr txBox="1"/>
          <p:nvPr userDrawn="1"/>
        </p:nvSpPr>
        <p:spPr>
          <a:xfrm>
            <a:off x="12486682" y="103583"/>
            <a:ext cx="1914570" cy="17925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flahei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0FF957-E58F-1F4C-B28E-A590A7E4F3BF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F0ED49-F193-A04D-BF1A-CD5FE1E8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B8D0B-3B9B-4A48-A0D7-4200DCD4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B73C8-772F-B343-825C-908DF5A6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BD6C0F-B6AA-F44B-9965-ACB0453EF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7306" y="782638"/>
            <a:ext cx="10477388" cy="5094288"/>
          </a:xfrm>
        </p:spPr>
        <p:txBody>
          <a:bodyPr wrap="square" anchor="ctr"/>
          <a:lstStyle>
            <a:lvl1pPr marL="296069" indent="-296069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Pct val="50000"/>
              <a:buFont typeface=".Lucida Grande UI Regular"/>
              <a:buChar char="►"/>
              <a:tabLst/>
              <a:defRPr sz="3300">
                <a:latin typeface="Georgia" panose="02040502050405020303" pitchFamily="18" charset="0"/>
              </a:defRPr>
            </a:lvl1pPr>
            <a:lvl2pPr marL="8568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Pct val="50000"/>
              <a:buFont typeface=".Lucida Grande UI Regular"/>
              <a:buNone/>
              <a:defRPr sz="2475">
                <a:solidFill>
                  <a:srgbClr val="20446A"/>
                </a:solidFill>
                <a:latin typeface="Georgia" panose="02040502050405020303" pitchFamily="18" charset="0"/>
              </a:defRPr>
            </a:lvl2pPr>
            <a:lvl3pPr marL="103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3pPr>
            <a:lvl4pPr marL="121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4pPr>
            <a:lvl5pPr marL="139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16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 err="1"/>
              <a:t>Kaflaheiti</a:t>
            </a:r>
            <a:endParaRPr lang="en-GB"/>
          </a:p>
          <a:p>
            <a:pPr lvl="1"/>
            <a:r>
              <a:rPr lang="en-GB" err="1"/>
              <a:t>Kaflaheiti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62D709-7CAE-2449-B354-55FCF72CD74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60F857-6C81-E444-ACFE-38C92DE8B6B9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B132E7-B4DB-4A4E-80CA-2E2FBD914E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28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 - ljósmynd vinstra meg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6095603" y="134938"/>
            <a:ext cx="5959069" cy="622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Efnisyfirlit</a:t>
            </a:r>
            <a:r>
              <a:rPr lang="en-GB"/>
              <a:t> -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DB1F4-AD38-184C-B3C0-DFA81DAD42EE}"/>
              </a:ext>
            </a:extLst>
          </p:cNvPr>
          <p:cNvCxnSpPr/>
          <p:nvPr userDrawn="1"/>
        </p:nvCxnSpPr>
        <p:spPr>
          <a:xfrm>
            <a:off x="6671903" y="1862932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CC985-0588-604B-8393-C408307BD3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662791" cy="3528219"/>
          </a:xfrm>
        </p:spPr>
        <p:txBody>
          <a:bodyPr/>
          <a:lstStyle>
            <a:lvl1pPr marL="54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rabicPeriod"/>
              <a:tabLst/>
              <a:defRPr sz="1400">
                <a:solidFill>
                  <a:srgbClr val="20446A"/>
                </a:solidFill>
              </a:defRPr>
            </a:lvl1pPr>
            <a:lvl2pPr marL="90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romanLcPeriod"/>
              <a:tabLst/>
              <a:defRPr sz="1400">
                <a:solidFill>
                  <a:srgbClr val="20446A"/>
                </a:solidFill>
              </a:defRPr>
            </a:lvl2pPr>
            <a:lvl3pPr marL="12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lphaLcPeriod"/>
              <a:tabLst/>
              <a:defRPr sz="1400">
                <a:solidFill>
                  <a:srgbClr val="20446A"/>
                </a:solidFill>
              </a:defRPr>
            </a:lvl3pPr>
            <a:lvl4pPr marL="162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rabicParenR"/>
              <a:tabLst/>
              <a:defRPr sz="1400">
                <a:solidFill>
                  <a:srgbClr val="20446A"/>
                </a:solidFill>
              </a:defRPr>
            </a:lvl4pPr>
            <a:lvl5pPr marL="21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romanLcPeriod"/>
              <a:tabLst/>
              <a:defRPr sz="1400"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D20C6-429D-B940-A92B-6EC85BE963B5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5A2303-0DED-8B45-BF5E-A1783E1E8208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30AF8F-2F85-2F44-AB9E-75A2D761DF03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75874A-AFEB-7640-A2D8-B543F7A22E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6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með ljósmynd og fyrirsö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6095603" y="134938"/>
            <a:ext cx="5959069" cy="622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fyrirsögn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DB1F4-AD38-184C-B3C0-DFA81DAD42EE}"/>
              </a:ext>
            </a:extLst>
          </p:cNvPr>
          <p:cNvCxnSpPr/>
          <p:nvPr userDrawn="1"/>
        </p:nvCxnSpPr>
        <p:spPr>
          <a:xfrm>
            <a:off x="6671903" y="1862932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0EB237-6311-9B4C-8717-7E93BB675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950941" cy="3816347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>
                <a:solidFill>
                  <a:srgbClr val="20446A"/>
                </a:solidFill>
              </a:defRPr>
            </a:lvl1pPr>
            <a:lvl2pPr>
              <a:lnSpc>
                <a:spcPct val="125000"/>
              </a:lnSpc>
              <a:defRPr>
                <a:solidFill>
                  <a:srgbClr val="20446A"/>
                </a:solidFill>
              </a:defRPr>
            </a:lvl2pPr>
            <a:lvl3pPr>
              <a:lnSpc>
                <a:spcPct val="125000"/>
              </a:lnSpc>
              <a:defRPr>
                <a:solidFill>
                  <a:srgbClr val="20446A"/>
                </a:solidFill>
              </a:defRPr>
            </a:lvl3pPr>
            <a:lvl4pPr>
              <a:lnSpc>
                <a:spcPct val="125000"/>
              </a:lnSpc>
              <a:defRPr>
                <a:solidFill>
                  <a:srgbClr val="20446A"/>
                </a:solidFill>
              </a:defRPr>
            </a:lvl4pPr>
            <a:lvl5pPr>
              <a:lnSpc>
                <a:spcPct val="125000"/>
              </a:lnSpc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80E90-C0CF-2143-A41C-7F08E54EFAF8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61320B-7D59-EE4E-8CD8-2CAF5AF29DE7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B63E65-BA61-9341-A53E-54BF508A3F36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776C64-EAD9-E34F-9045-0E1AD0459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7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Einföld glæra með fyrirsögn, texta og/eða bulletglæra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>
            <a:lvl1pPr>
              <a:defRPr sz="1200">
                <a:solidFill>
                  <a:srgbClr val="20446A"/>
                </a:solidFill>
              </a:defRPr>
            </a:lvl1pPr>
            <a:lvl2pPr>
              <a:defRPr sz="1200"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eir dálka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 glæra tveir dálkar - hvítur</a:t>
            </a:r>
            <a:r>
              <a:rPr lang="en-GB"/>
              <a:t> </a:t>
            </a:r>
            <a:r>
              <a:rPr lang="en-GB" err="1"/>
              <a:t>grunnur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>
            <a:lvl1pPr>
              <a:defRPr sz="1200">
                <a:solidFill>
                  <a:srgbClr val="20446A"/>
                </a:solidFill>
              </a:defRPr>
            </a:lvl1pPr>
            <a:lvl2pPr>
              <a:defRPr sz="1200"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26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n dálkur Bulletglæra-ljósblá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E2123-F62D-F04A-AA20-5BAB87A756F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Einföld glæra með fyrirsögn, texta og/eða bulletglæra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BA1EF0-8F9B-C840-8DC8-1E4DE233F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7384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 með ljósmynd og tveimur breiðum dálkum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BE9556C-84F5-1F69-2D61-28B9A2797D58}"/>
              </a:ext>
            </a:extLst>
          </p:cNvPr>
          <p:cNvGrpSpPr/>
          <p:nvPr userDrawn="1"/>
        </p:nvGrpSpPr>
        <p:grpSpPr>
          <a:xfrm>
            <a:off x="235606" y="0"/>
            <a:ext cx="4680000" cy="3886275"/>
            <a:chOff x="134006" y="0"/>
            <a:chExt cx="4950000" cy="38862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B34E63-77A4-7F4A-A8DC-B6A0B36F87B5}"/>
                </a:ext>
              </a:extLst>
            </p:cNvPr>
            <p:cNvSpPr/>
            <p:nvPr userDrawn="1"/>
          </p:nvSpPr>
          <p:spPr>
            <a:xfrm>
              <a:off x="134006" y="980237"/>
              <a:ext cx="4950000" cy="2906038"/>
            </a:xfrm>
            <a:prstGeom prst="rect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IS" sz="4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50F42A-52B2-CB94-FF25-A333750B86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34006" y="0"/>
              <a:ext cx="4950000" cy="983480"/>
            </a:xfrm>
            <a:prstGeom prst="rect">
              <a:avLst/>
            </a:prstGeom>
            <a:gradFill flip="none" rotWithShape="1">
              <a:gsLst>
                <a:gs pos="0">
                  <a:srgbClr val="003A62"/>
                </a:gs>
                <a:gs pos="93000">
                  <a:schemeClr val="tx1"/>
                </a:gs>
              </a:gsLst>
              <a:lin ang="2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IS" sz="45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C40DD88-7745-4A6F-D3C7-CCE6C8D08DEF}"/>
                </a:ext>
              </a:extLst>
            </p:cNvPr>
            <p:cNvGrpSpPr/>
            <p:nvPr userDrawn="1"/>
          </p:nvGrpSpPr>
          <p:grpSpPr>
            <a:xfrm>
              <a:off x="134006" y="928241"/>
              <a:ext cx="4950000" cy="103991"/>
              <a:chOff x="134006" y="928241"/>
              <a:chExt cx="4950000" cy="10399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56C657D-A5AA-85FA-781E-0AD5784931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134006" y="928404"/>
                <a:ext cx="1015344" cy="10382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BA11C95-865D-C074-E067-1ED40E03C2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1124941" y="928405"/>
                <a:ext cx="989377" cy="10382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593A46D-146D-C59C-7983-32A9118FD2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2114318" y="928405"/>
                <a:ext cx="989377" cy="10382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05959AD-6EAF-07A7-E00F-C1413608FDD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3103694" y="928405"/>
                <a:ext cx="989377" cy="10382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26C16E5-E321-032E-F9D7-69868D6D99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4093071" y="928241"/>
                <a:ext cx="990935" cy="103991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507" y="2447590"/>
            <a:ext cx="3811036" cy="831825"/>
          </a:xfrm>
        </p:spPr>
        <p:txBody>
          <a:bodyPr anchor="b"/>
          <a:lstStyle>
            <a:lvl1pPr algn="l">
              <a:defRPr sz="3300">
                <a:solidFill>
                  <a:srgbClr val="20446A"/>
                </a:solidFill>
              </a:defRPr>
            </a:lvl1pPr>
          </a:lstStyle>
          <a:p>
            <a:r>
              <a:rPr lang="en-US" err="1"/>
              <a:t>Milliglæra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B925D-CF8E-4B43-A4B6-05334FB47C09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lang="en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95D9F-8AFD-214B-85B7-0693928D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E10F-20C9-D648-A38A-D6D643F7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171BF-35CA-D74E-960F-80D5F387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374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eir dálkar Bulletglæra-ljósblá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E2123-F62D-F04A-AA20-5BAB87A756F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Bullet glæra tveir dálkar - ljósblá</a:t>
            </a:r>
            <a:r>
              <a:rPr lang="en-GB"/>
              <a:t> </a:t>
            </a:r>
            <a:r>
              <a:rPr lang="en-GB" err="1"/>
              <a:t>grunnur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414B8D-0336-4D2E-A03D-9B9E0091C673}"/>
              </a:ext>
            </a:extLst>
          </p:cNvPr>
          <p:cNvSpPr txBox="1"/>
          <p:nvPr userDrawn="1"/>
        </p:nvSpPr>
        <p:spPr>
          <a:xfrm>
            <a:off x="12486682" y="1792436"/>
            <a:ext cx="1914570" cy="41549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Excel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endParaRPr lang="en-U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Click on Sample image and press delete.</a:t>
            </a:r>
          </a:p>
          <a:p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í tveimur dálk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B41954-E27A-2A4D-AB3F-FAA0911FA581}"/>
              </a:ext>
            </a:extLst>
          </p:cNvPr>
          <p:cNvSpPr/>
          <p:nvPr userDrawn="1"/>
        </p:nvSpPr>
        <p:spPr>
          <a:xfrm>
            <a:off x="6161088" y="134938"/>
            <a:ext cx="589358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D02B60-266E-C643-8902-7BC6FE0CA94E}"/>
              </a:ext>
            </a:extLst>
          </p:cNvPr>
          <p:cNvSpPr/>
          <p:nvPr userDrawn="1"/>
        </p:nvSpPr>
        <p:spPr>
          <a:xfrm>
            <a:off x="137328" y="134938"/>
            <a:ext cx="589358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306" y="1862931"/>
            <a:ext cx="4878705" cy="4013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71903" y="782638"/>
            <a:ext cx="4878705" cy="630000"/>
          </a:xfrm>
        </p:spPr>
        <p:txBody>
          <a:bodyPr vert="horz" lIns="0" tIns="0" rIns="0" bIns="0" rtlCol="0" anchor="t">
            <a:noAutofit/>
          </a:bodyPr>
          <a:lstStyle>
            <a:lvl1pPr marL="0" indent="0" fontAlgn="auto">
              <a:spcAft>
                <a:spcPts val="0"/>
              </a:spcAft>
              <a:buNone/>
              <a:defRPr lang="en-GB" sz="2500" dirty="0">
                <a:latin typeface="Georgia" panose="02040502050405020303" pitchFamily="18" charset="0"/>
                <a:ea typeface="+mj-ea"/>
                <a:cs typeface="+mj-cs"/>
              </a:defRPr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1903" y="1862931"/>
            <a:ext cx="4878705" cy="4013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70BD2B-E334-BB47-A31E-5CDC0C50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4878705" cy="630000"/>
          </a:xfrm>
        </p:spPr>
        <p:txBody>
          <a:bodyPr/>
          <a:lstStyle/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BA8BD3-207E-3448-8063-B38C2AE3893A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B34747-31AB-1646-84B0-D74580A27511}"/>
              </a:ext>
            </a:extLst>
          </p:cNvPr>
          <p:cNvCxnSpPr/>
          <p:nvPr userDrawn="1"/>
        </p:nvCxnSpPr>
        <p:spPr>
          <a:xfrm>
            <a:off x="6671903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680374-41D6-744A-9D3F-2FDFDCD3F91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943C5-3EE2-994B-84AE-5F952BCB121E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256CBC-D3ED-BD46-BBA0-6F62D57F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46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ill - auð glæra fyrir annað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Titill</a:t>
            </a:r>
            <a:r>
              <a:rPr lang="en-GB"/>
              <a:t> - </a:t>
            </a:r>
            <a:r>
              <a:rPr lang="en-GB" err="1"/>
              <a:t>auð</a:t>
            </a:r>
            <a:r>
              <a:rPr lang="en-GB"/>
              <a:t> </a:t>
            </a:r>
            <a:r>
              <a:rPr lang="en-GB" err="1"/>
              <a:t>glæra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annað</a:t>
            </a:r>
            <a:r>
              <a:rPr lang="en-GB"/>
              <a:t> </a:t>
            </a:r>
            <a:r>
              <a:rPr lang="en-GB" err="1"/>
              <a:t>efni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5B973-BB40-0A41-9D1A-02A9071DAD0C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7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62E1F-26E4-2D47-BD8E-3E64C03F8F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156" y="782638"/>
            <a:ext cx="11053688" cy="5094288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838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mynd og texti eð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34BA6D-4434-D746-89D6-9FB74C51F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7"/>
            <a:ext cx="3392708" cy="176450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eða</a:t>
            </a:r>
            <a:r>
              <a:rPr lang="en-GB"/>
              <a:t> bullets</a:t>
            </a:r>
            <a:endParaRPr lang="en-I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6566CB-75C0-CF4C-88EA-350C19B49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5580857"/>
          </a:xfrm>
        </p:spPr>
        <p:txBody>
          <a:bodyPr numCol="2" spcCol="360000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20B7F-E3AB-544A-9FB5-1A6C2962E3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7306" y="3429000"/>
            <a:ext cx="3392708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1F9F8D-4835-2540-8E82-C5CC2A28FB41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48D356-9353-494F-BFE4-011442554B12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81EE3D-AE72-D04A-929A-5C677A85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EB5469-A6CB-4649-A4C1-FBF037295562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mynd og texti eða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34BA6D-4434-D746-89D6-9FB74C51F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7"/>
            <a:ext cx="3392708" cy="176450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Textaglæra með fyrirsögn, inngangs-texta og mjög löngum texta en engri mynd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8A465B-C7B8-6440-BFF5-8B03D4F2A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678904"/>
          </a:xfrm>
        </p:spPr>
        <p:txBody>
          <a:bodyPr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29721B-7116-3043-973C-E598796010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8455" y="1862932"/>
            <a:ext cx="6936239" cy="4500563"/>
          </a:xfrm>
        </p:spPr>
        <p:txBody>
          <a:bodyPr numCol="2" spcCol="360000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80B8B-6926-5947-A87C-09C240B4C2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7306" y="3429000"/>
            <a:ext cx="3392708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A68F7-6262-D845-A80A-8D4C463033D6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54A366-BE25-2F46-852C-54A99B7D3445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5C64C6-3005-0F45-A5B3-9443FF629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67670FF-5BAE-F842-9F50-53D4E5221EF1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útdráttur, texti eð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3429000"/>
            <a:ext cx="3392708" cy="1260000"/>
          </a:xfrm>
        </p:spPr>
        <p:txBody>
          <a:bodyPr/>
          <a:lstStyle>
            <a:lvl1pPr marL="0" indent="0">
              <a:buNone/>
              <a:defRPr sz="12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0178D53-5617-3B4B-864F-49FC4ECF7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7" y="782637"/>
            <a:ext cx="3392708" cy="1764507"/>
          </a:xfrm>
        </p:spPr>
        <p:txBody>
          <a:bodyPr/>
          <a:lstStyle/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útdráttur</a:t>
            </a:r>
            <a:r>
              <a:rPr lang="en-GB"/>
              <a:t>,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eða</a:t>
            </a:r>
            <a:r>
              <a:rPr lang="en-GB"/>
              <a:t> bullets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C5BE8B-8041-5E40-B204-497EA0CF0C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5580857"/>
          </a:xfrm>
        </p:spPr>
        <p:txBody>
          <a:bodyPr numCol="2" spcCol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F3459B-89A3-1C49-AF5E-AC82BAE5FF25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F272EF-E0BB-5647-9F26-9E213C70446F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5AC047-C79E-BF41-995F-C04309D7A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24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 og mynd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855E-C9BA-3647-8D7E-C81EA31A4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myndefni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1AE42-FCE8-0F4D-8D7F-33BC3B71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A1B2C-74FD-0E4E-A9D6-CBA4550E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60DF0-4129-7D4B-8FD9-78EBDBC4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72083B-45C8-044C-A432-0F8EB272C7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306" y="1862932"/>
            <a:ext cx="10477388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0FD3D-2F48-4C8F-9D3E-68087126DAF4}"/>
              </a:ext>
            </a:extLst>
          </p:cNvPr>
          <p:cNvSpPr txBox="1"/>
          <p:nvPr userDrawn="1"/>
        </p:nvSpPr>
        <p:spPr>
          <a:xfrm>
            <a:off x="12342098" y="0"/>
            <a:ext cx="1914570" cy="41549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Excel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endParaRPr lang="en-U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Click on Sample image and press delete.</a:t>
            </a:r>
          </a:p>
          <a:p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óð glæra fyrir icon, texta/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F61185-1BF7-354E-A5EC-63FF4A42722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383EB-4808-3B42-B734-15E47A88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58140-DA5A-3242-AF92-B4EC4C2B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9811D-84E5-4C46-892C-64B8D473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3F1EB-49D2-7E48-BA8C-CAACA46B520C}"/>
              </a:ext>
            </a:extLst>
          </p:cNvPr>
          <p:cNvSpPr/>
          <p:nvPr userDrawn="1"/>
        </p:nvSpPr>
        <p:spPr>
          <a:xfrm>
            <a:off x="137328" y="134938"/>
            <a:ext cx="5958672" cy="6228557"/>
          </a:xfrm>
          <a:prstGeom prst="rect">
            <a:avLst/>
          </a:prstGeom>
          <a:solidFill>
            <a:srgbClr val="00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8AB6B3-FB32-2D4B-878C-4070562AF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782638"/>
            <a:ext cx="4662791" cy="5094288"/>
          </a:xfrm>
        </p:spPr>
        <p:txBody>
          <a:bodyPr anchor="ctr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037BE5-8F15-9B4A-89BF-69A907BB08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9156" y="782638"/>
            <a:ext cx="5166855" cy="5094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3D5192-934E-994B-BC29-4EB0DCBE2F1A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969D7F-A12E-CD4B-A271-E87729B767D1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509CD3-3AA5-104E-A6ED-5E9999A92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9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óð glæra fyrir icon, texta/bul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4EAD3B-C5A0-A54C-8F58-50C216F3A1BD}"/>
              </a:ext>
            </a:extLst>
          </p:cNvPr>
          <p:cNvSpPr/>
          <p:nvPr userDrawn="1"/>
        </p:nvSpPr>
        <p:spPr>
          <a:xfrm>
            <a:off x="137328" y="134938"/>
            <a:ext cx="5958672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E853F-71A5-8044-9485-56D480FF42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0" cy="630000"/>
          </a:xfrm>
        </p:spPr>
        <p:txBody>
          <a:bodyPr/>
          <a:lstStyle/>
          <a:p>
            <a:r>
              <a:rPr lang="en-GB" err="1"/>
              <a:t>Góð</a:t>
            </a:r>
            <a:r>
              <a:rPr lang="en-GB"/>
              <a:t> </a:t>
            </a:r>
            <a:r>
              <a:rPr lang="en-GB" err="1"/>
              <a:t>glæra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icon, </a:t>
            </a:r>
            <a:r>
              <a:rPr lang="en-GB" err="1"/>
              <a:t>texta</a:t>
            </a:r>
            <a:r>
              <a:rPr lang="en-GB"/>
              <a:t>/bullet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98312-353B-9C4F-8A80-C3A6D76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145B1-DE9C-F649-BAE6-DC53EF53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61560-CF08-8843-A0FD-28C31C20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3DDF2D-4A51-A04F-A5B9-9E87FAF839D9}"/>
              </a:ext>
            </a:extLst>
          </p:cNvPr>
          <p:cNvCxnSpPr/>
          <p:nvPr userDrawn="1"/>
        </p:nvCxnSpPr>
        <p:spPr>
          <a:xfrm>
            <a:off x="6671903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B6A8F-7AD1-AE4A-994E-83195F217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1903" y="1862931"/>
            <a:ext cx="4662791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3340D8-5C77-5A4B-9C95-7994C5699FBD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A9FFB-B512-614B-BA07-466A74A6AA81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DBB2A7-293C-2044-8B3D-30B77063F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pic>
        <p:nvPicPr>
          <p:cNvPr id="15" name="Picture Placeholder 27">
            <a:extLst>
              <a:ext uri="{FF2B5EF4-FFF2-40B4-BE49-F238E27FC236}">
                <a16:creationId xmlns:a16="http://schemas.microsoft.com/office/drawing/2014/main" id="{CDCDB3AF-C9EA-B343-8A12-E4D71799A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840" t="10326" r="6010" b="8455"/>
          <a:stretch/>
        </p:blipFill>
        <p:spPr>
          <a:xfrm>
            <a:off x="569156" y="774837"/>
            <a:ext cx="5166855" cy="50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með ljósmynd og tveimur dálkum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8B053F6-C3C4-3B9D-7832-3510AA3A7D83}"/>
              </a:ext>
            </a:extLst>
          </p:cNvPr>
          <p:cNvGrpSpPr/>
          <p:nvPr userDrawn="1"/>
        </p:nvGrpSpPr>
        <p:grpSpPr>
          <a:xfrm>
            <a:off x="258423" y="0"/>
            <a:ext cx="4680000" cy="5257799"/>
            <a:chOff x="258423" y="0"/>
            <a:chExt cx="4952494" cy="52577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B34E63-77A4-7F4A-A8DC-B6A0B36F87B5}"/>
                </a:ext>
              </a:extLst>
            </p:cNvPr>
            <p:cNvSpPr/>
            <p:nvPr userDrawn="1"/>
          </p:nvSpPr>
          <p:spPr>
            <a:xfrm>
              <a:off x="259977" y="0"/>
              <a:ext cx="4950940" cy="2805727"/>
            </a:xfrm>
            <a:prstGeom prst="rect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IS" sz="4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3027DD-0039-386B-BABD-FC17FF59A600}"/>
                </a:ext>
              </a:extLst>
            </p:cNvPr>
            <p:cNvSpPr/>
            <p:nvPr userDrawn="1"/>
          </p:nvSpPr>
          <p:spPr>
            <a:xfrm>
              <a:off x="259200" y="2805726"/>
              <a:ext cx="4950940" cy="2452073"/>
            </a:xfrm>
            <a:prstGeom prst="rect">
              <a:avLst/>
            </a:prstGeom>
            <a:solidFill>
              <a:srgbClr val="204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IS" sz="450"/>
                <a:t> 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730B7A-89E8-2010-9B67-20A858E018FB}"/>
                </a:ext>
              </a:extLst>
            </p:cNvPr>
            <p:cNvGrpSpPr/>
            <p:nvPr userDrawn="1"/>
          </p:nvGrpSpPr>
          <p:grpSpPr>
            <a:xfrm>
              <a:off x="258423" y="2753134"/>
              <a:ext cx="4950000" cy="105188"/>
              <a:chOff x="260140" y="2700539"/>
              <a:chExt cx="4950000" cy="10518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994F09-910C-6091-EEAF-7A24716A0FB3}"/>
                  </a:ext>
                </a:extLst>
              </p:cNvPr>
              <p:cNvSpPr/>
              <p:nvPr userDrawn="1"/>
            </p:nvSpPr>
            <p:spPr>
              <a:xfrm>
                <a:off x="260140" y="2700539"/>
                <a:ext cx="990823" cy="105188"/>
              </a:xfrm>
              <a:prstGeom prst="rect">
                <a:avLst/>
              </a:prstGeom>
              <a:solidFill>
                <a:srgbClr val="4636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E62804-2081-13D5-96E0-7DA6824ED2F8}"/>
                  </a:ext>
                </a:extLst>
              </p:cNvPr>
              <p:cNvSpPr/>
              <p:nvPr userDrawn="1"/>
            </p:nvSpPr>
            <p:spPr>
              <a:xfrm>
                <a:off x="1250963" y="2700539"/>
                <a:ext cx="990823" cy="105188"/>
              </a:xfrm>
              <a:prstGeom prst="rect">
                <a:avLst/>
              </a:prstGeom>
              <a:solidFill>
                <a:srgbClr val="9E6E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CE8F822-C157-5154-0E93-0768FA49C039}"/>
                  </a:ext>
                </a:extLst>
              </p:cNvPr>
              <p:cNvSpPr/>
              <p:nvPr userDrawn="1"/>
            </p:nvSpPr>
            <p:spPr>
              <a:xfrm>
                <a:off x="3228495" y="2700539"/>
                <a:ext cx="990823" cy="105188"/>
              </a:xfrm>
              <a:prstGeom prst="rect">
                <a:avLst/>
              </a:prstGeom>
              <a:solidFill>
                <a:srgbClr val="E7C9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795FA94-4883-B13F-9A99-5AF6154F59D9}"/>
                  </a:ext>
                </a:extLst>
              </p:cNvPr>
              <p:cNvSpPr/>
              <p:nvPr userDrawn="1"/>
            </p:nvSpPr>
            <p:spPr>
              <a:xfrm>
                <a:off x="4219317" y="2700539"/>
                <a:ext cx="990823" cy="105188"/>
              </a:xfrm>
              <a:prstGeom prst="rect">
                <a:avLst/>
              </a:prstGeom>
              <a:solidFill>
                <a:srgbClr val="FFFA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E1D188-3726-8DDC-BDC3-79D6452E4AA3}"/>
                  </a:ext>
                </a:extLst>
              </p:cNvPr>
              <p:cNvSpPr/>
              <p:nvPr userDrawn="1"/>
            </p:nvSpPr>
            <p:spPr>
              <a:xfrm>
                <a:off x="2236531" y="2700539"/>
                <a:ext cx="990823" cy="105188"/>
              </a:xfrm>
              <a:prstGeom prst="rect">
                <a:avLst/>
              </a:prstGeom>
              <a:solidFill>
                <a:srgbClr val="D7A0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0382" y="577086"/>
            <a:ext cx="3811036" cy="1784295"/>
          </a:xfrm>
        </p:spPr>
        <p:txBody>
          <a:bodyPr anchor="ctr"/>
          <a:lstStyle>
            <a:lvl1pPr algn="l">
              <a:defRPr sz="3300">
                <a:solidFill>
                  <a:srgbClr val="20446A"/>
                </a:solidFill>
              </a:defRPr>
            </a:lvl1pPr>
          </a:lstStyle>
          <a:p>
            <a:r>
              <a:rPr lang="en-GB" err="1"/>
              <a:t>Milliglæra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kaflaheiti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stuttum</a:t>
            </a:r>
            <a:r>
              <a:rPr lang="en-GB"/>
              <a:t> </a:t>
            </a:r>
            <a:r>
              <a:rPr lang="en-GB" err="1"/>
              <a:t>inngangstexta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E9030-E537-B346-A5ED-18D7E2A2910D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E5BE2-2961-8B46-8AC1-7E7FB931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78BDB-BBB6-504D-A305-CD9DD4F9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EC59-0961-FE41-AFAF-146DCF60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20382" y="3527691"/>
            <a:ext cx="3811036" cy="1285763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Stuttur</a:t>
            </a:r>
            <a:r>
              <a:rPr lang="en-GB"/>
              <a:t> </a:t>
            </a:r>
            <a:r>
              <a:rPr lang="en-GB" err="1"/>
              <a:t>inngangstexti</a:t>
            </a:r>
            <a:r>
              <a:rPr lang="en-GB"/>
              <a:t> </a:t>
            </a:r>
            <a:r>
              <a:rPr lang="en-GB" err="1"/>
              <a:t>eða</a:t>
            </a:r>
            <a:r>
              <a:rPr lang="en-GB"/>
              <a:t> </a:t>
            </a:r>
            <a:r>
              <a:rPr lang="en-GB" err="1"/>
              <a:t>samantekt</a:t>
            </a:r>
            <a:r>
              <a:rPr lang="en-GB"/>
              <a:t>. </a:t>
            </a:r>
            <a:br>
              <a:rPr lang="en-GB"/>
            </a:br>
            <a:r>
              <a:rPr lang="en-GB" err="1"/>
              <a:t>Efnisgrein</a:t>
            </a:r>
            <a:r>
              <a:rPr lang="en-GB"/>
              <a:t>. </a:t>
            </a:r>
            <a:r>
              <a:rPr lang="en-GB" err="1"/>
              <a:t>Skaðann</a:t>
            </a:r>
            <a:r>
              <a:rPr lang="en-GB"/>
              <a:t> </a:t>
            </a:r>
            <a:r>
              <a:rPr lang="en-GB" err="1"/>
              <a:t>auðkvisi</a:t>
            </a:r>
            <a:r>
              <a:rPr lang="en-GB"/>
              <a:t> </a:t>
            </a:r>
            <a:r>
              <a:rPr lang="en-GB" err="1"/>
              <a:t>svefnsel</a:t>
            </a:r>
            <a:r>
              <a:rPr lang="en-GB"/>
              <a:t> oft, </a:t>
            </a:r>
            <a:r>
              <a:rPr lang="en-GB" err="1"/>
              <a:t>espihóls</a:t>
            </a:r>
            <a:r>
              <a:rPr lang="en-GB"/>
              <a:t> </a:t>
            </a:r>
            <a:r>
              <a:rPr lang="en-GB" err="1"/>
              <a:t>jafn</a:t>
            </a:r>
            <a:r>
              <a:rPr lang="en-GB"/>
              <a:t> </a:t>
            </a:r>
            <a:r>
              <a:rPr lang="en-GB" err="1"/>
              <a:t>nýtt</a:t>
            </a:r>
            <a:r>
              <a:rPr lang="en-GB"/>
              <a:t> </a:t>
            </a:r>
            <a:r>
              <a:rPr lang="en-GB" err="1"/>
              <a:t>kjalnesinga</a:t>
            </a:r>
            <a:r>
              <a:rPr lang="en-GB"/>
              <a:t>, </a:t>
            </a:r>
            <a:r>
              <a:rPr lang="en-GB" err="1"/>
              <a:t>útlægur</a:t>
            </a:r>
            <a:r>
              <a:rPr lang="en-GB"/>
              <a:t> </a:t>
            </a:r>
            <a:r>
              <a:rPr lang="en-GB" err="1"/>
              <a:t>mannafarar</a:t>
            </a:r>
            <a:r>
              <a:rPr lang="en-GB"/>
              <a:t> </a:t>
            </a:r>
            <a:r>
              <a:rPr lang="en-GB" err="1"/>
              <a:t>flyðruness</a:t>
            </a:r>
            <a:r>
              <a:rPr lang="en-GB"/>
              <a:t> </a:t>
            </a:r>
            <a:r>
              <a:rPr lang="en-GB" err="1"/>
              <a:t>stakk</a:t>
            </a:r>
            <a:r>
              <a:rPr lang="en-GB"/>
              <a:t> </a:t>
            </a:r>
            <a:r>
              <a:rPr lang="en-GB" err="1"/>
              <a:t>hvarflar</a:t>
            </a:r>
            <a:r>
              <a:rPr lang="en-GB"/>
              <a:t> </a:t>
            </a:r>
            <a:r>
              <a:rPr lang="en-GB" err="1"/>
              <a:t>mótkennandi</a:t>
            </a:r>
            <a:r>
              <a:rPr lang="en-GB"/>
              <a:t> </a:t>
            </a:r>
            <a:r>
              <a:rPr lang="en-GB" err="1"/>
              <a:t>ármannsfell</a:t>
            </a:r>
            <a:r>
              <a:rPr lang="en-GB"/>
              <a:t> </a:t>
            </a:r>
            <a:r>
              <a:rPr lang="en-GB" err="1"/>
              <a:t>englands</a:t>
            </a:r>
            <a:r>
              <a:rPr lang="en-GB"/>
              <a:t>. </a:t>
            </a:r>
            <a:r>
              <a:rPr lang="en-GB" err="1"/>
              <a:t>Eilífi</a:t>
            </a:r>
            <a:r>
              <a:rPr lang="en-GB"/>
              <a:t> </a:t>
            </a:r>
            <a:r>
              <a:rPr lang="en-GB" err="1"/>
              <a:t>brýningina</a:t>
            </a:r>
            <a:r>
              <a:rPr lang="en-GB"/>
              <a:t>, </a:t>
            </a:r>
            <a:r>
              <a:rPr lang="en-GB" err="1"/>
              <a:t>ljáskógum</a:t>
            </a:r>
            <a:r>
              <a:rPr lang="en-GB"/>
              <a:t> </a:t>
            </a:r>
            <a:r>
              <a:rPr lang="en-GB" err="1"/>
              <a:t>kjalnesinga</a:t>
            </a:r>
            <a:r>
              <a:rPr lang="en-GB"/>
              <a:t>, </a:t>
            </a:r>
            <a:r>
              <a:rPr lang="en-GB" err="1"/>
              <a:t>kúa</a:t>
            </a:r>
            <a:r>
              <a:rPr lang="en-GB"/>
              <a:t> </a:t>
            </a:r>
            <a:r>
              <a:rPr lang="en-GB" err="1"/>
              <a:t>ásgrím</a:t>
            </a:r>
            <a:r>
              <a:rPr lang="en-GB"/>
              <a:t> </a:t>
            </a:r>
            <a:r>
              <a:rPr lang="en-GB" err="1"/>
              <a:t>húnröður</a:t>
            </a:r>
            <a:r>
              <a:rPr lang="en-GB"/>
              <a:t> </a:t>
            </a:r>
            <a:r>
              <a:rPr lang="en-GB" err="1"/>
              <a:t>fundinum</a:t>
            </a:r>
            <a:r>
              <a:rPr lang="en-GB"/>
              <a:t> </a:t>
            </a:r>
            <a:r>
              <a:rPr lang="en-GB" err="1"/>
              <a:t>hrafnkell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70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927C79-C450-4CC4-8980-3A0D6EF36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648" y="1845662"/>
            <a:ext cx="9892704" cy="31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568CE0-9E5D-C943-83EE-844EF0CEC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8700" y="994728"/>
            <a:ext cx="4994600" cy="486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393BB-9ACC-0247-9A3E-FC802C3C1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3373" y="1663259"/>
            <a:ext cx="10083171" cy="35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blár fleki vinstra meg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frame">
            <a:extLst>
              <a:ext uri="{FF2B5EF4-FFF2-40B4-BE49-F238E27FC236}">
                <a16:creationId xmlns:a16="http://schemas.microsoft.com/office/drawing/2014/main" id="{74A43B6E-8F03-804A-AD74-CC4F97736D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logo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background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logomark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background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568759" y="1650624"/>
            <a:ext cx="5526844" cy="36000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144662" y="2372514"/>
            <a:ext cx="4374641" cy="2160000"/>
          </a:xfrm>
        </p:spPr>
        <p:txBody>
          <a:bodyPr anchor="ctr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blár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53CDBA-6A10-1B4A-9AFE-EB0DC39AEC5B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blár fleki vinstra meg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569156" y="1206900"/>
            <a:ext cx="5526844" cy="44442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5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5456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r>
              <a:rPr lang="en-GB"/>
              <a:t> - </a:t>
            </a:r>
            <a:r>
              <a:rPr lang="en-GB" err="1"/>
              <a:t>blár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0" name="slide frame">
            <a:extLst>
              <a:ext uri="{FF2B5EF4-FFF2-40B4-BE49-F238E27FC236}">
                <a16:creationId xmlns:a16="http://schemas.microsoft.com/office/drawing/2014/main" id="{D57F310F-BF71-DF4E-A628-2835DD0BB5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3563E-7CE5-3347-B884-A4B4CCCD307E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824B6-F10B-DC4D-AAEF-E890C6385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5456" y="5027355"/>
            <a:ext cx="4374641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sz="1600"/>
            </a:lvl1pPr>
            <a:lvl2pPr>
              <a:buNone/>
              <a:defRPr/>
            </a:lvl2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5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blár fleki vinstra megin">
    <p:bg>
      <p:bgPr>
        <a:blipFill>
          <a:blip r:embed="rId2"/>
          <a:stretch>
            <a:fillRect t="-10293" b="-1029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569156" y="1206900"/>
            <a:ext cx="5526844" cy="44442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5"/>
            <a:ext cx="2160141" cy="234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8732" indent="0" algn="l">
              <a:buNone/>
              <a:tabLst/>
              <a:defRPr sz="12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5456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r>
              <a:rPr lang="en-GB"/>
              <a:t> - </a:t>
            </a:r>
            <a:r>
              <a:rPr lang="en-GB" err="1"/>
              <a:t>blár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0" name="slide frame">
            <a:extLst>
              <a:ext uri="{FF2B5EF4-FFF2-40B4-BE49-F238E27FC236}">
                <a16:creationId xmlns:a16="http://schemas.microsoft.com/office/drawing/2014/main" id="{D57F310F-BF71-DF4E-A628-2835DD0BB5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3563E-7CE5-3347-B884-A4B4CCCD307E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A6FF6E-B490-AE4C-AE53-8194A54590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5871" y="4751387"/>
            <a:ext cx="2160141" cy="234000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defRPr lang="en-GB" b="1"/>
            </a:lvl1pPr>
          </a:lstStyle>
          <a:p>
            <a:pPr lvl="0">
              <a:lnSpc>
                <a:spcPct val="100000"/>
              </a:lnSpc>
              <a:spcAft>
                <a:spcPts val="15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95AA09-57E4-6544-8729-13E466B63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5456" y="4993162"/>
            <a:ext cx="2160141" cy="234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  <a:lvl2pPr>
              <a:buNone/>
              <a:defRPr/>
            </a:lvl2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C17448-9572-2C4D-8573-4565FC459F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5871" y="4992951"/>
            <a:ext cx="2160141" cy="234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432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blár fleki hægra meg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frame">
            <a:extLst>
              <a:ext uri="{FF2B5EF4-FFF2-40B4-BE49-F238E27FC236}">
                <a16:creationId xmlns:a16="http://schemas.microsoft.com/office/drawing/2014/main" id="{2D768E01-60CA-5E40-B525-8F0BFC20B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6096000" y="1650624"/>
            <a:ext cx="5526844" cy="36000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1903" y="2372514"/>
            <a:ext cx="4374641" cy="2160000"/>
          </a:xfrm>
        </p:spPr>
        <p:txBody>
          <a:bodyPr anchor="ctr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blár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blár fleki hægra meg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243886FD-F4EE-9C49-BD61-2F9FE162AF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096000" y="1206900"/>
            <a:ext cx="5526844" cy="44442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6672300" y="4387666"/>
            <a:ext cx="5580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2300" y="4751684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2300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r>
              <a:rPr lang="en-GB"/>
              <a:t> - </a:t>
            </a:r>
            <a:r>
              <a:rPr lang="en-GB" err="1"/>
              <a:t>blár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83B3B-0B35-A84B-AFA8-81890033A315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54C840-FBD3-874C-8A31-8FF8145799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2300" y="5027400"/>
            <a:ext cx="4370827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blár fleki hægra megi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243886FD-F4EE-9C49-BD61-2F9FE162AF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096000" y="1206900"/>
            <a:ext cx="5526844" cy="44442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6672300" y="4387666"/>
            <a:ext cx="5580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2300" y="4751684"/>
            <a:ext cx="2160141" cy="234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2300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r>
              <a:rPr lang="en-GB"/>
              <a:t> - </a:t>
            </a:r>
            <a:r>
              <a:rPr lang="en-GB" err="1"/>
              <a:t>blár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83B3B-0B35-A84B-AFA8-81890033A315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D3A9C9-AE0C-5A4A-B9D3-CC12B0572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4553" y="4751684"/>
            <a:ext cx="2160141" cy="234000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defRPr lang="en-IS" b="1"/>
            </a:lvl1pPr>
            <a:lvl2pPr>
              <a:buNone/>
              <a:defRPr lang="en-GB" sz="20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lnSpc>
                <a:spcPct val="100000"/>
              </a:lnSpc>
              <a:spcAft>
                <a:spcPts val="15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8D1907-A0AD-7C48-BD70-24BA6D1C2C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1904" y="4993200"/>
            <a:ext cx="2160728" cy="230188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  <a:lvl2pPr>
              <a:lnSpc>
                <a:spcPct val="100000"/>
              </a:lnSpc>
              <a:spcAft>
                <a:spcPts val="0"/>
              </a:spcAft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9A6470-FC1F-8C46-A9EA-81B63C42A2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3966" y="4993200"/>
            <a:ext cx="2160728" cy="234001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án ljósmyndar-hvítur bor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477039-A88D-664F-98EA-ECDD26571020}"/>
              </a:ext>
            </a:extLst>
          </p:cNvPr>
          <p:cNvSpPr/>
          <p:nvPr userDrawn="1"/>
        </p:nvSpPr>
        <p:spPr>
          <a:xfrm>
            <a:off x="137328" y="134938"/>
            <a:ext cx="8935782" cy="65880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3A679-308E-864D-9178-6DC74A059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5456" y="2010075"/>
            <a:ext cx="5310533" cy="2013568"/>
          </a:xfrm>
        </p:spPr>
        <p:txBody>
          <a:bodyPr/>
          <a:lstStyle>
            <a:lvl1pPr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án</a:t>
            </a:r>
            <a:r>
              <a:rPr lang="en-GB"/>
              <a:t> </a:t>
            </a:r>
            <a:r>
              <a:rPr lang="en-GB" err="1"/>
              <a:t>ljósmyndar-hvítur</a:t>
            </a:r>
            <a:r>
              <a:rPr lang="en-GB"/>
              <a:t> </a:t>
            </a:r>
            <a:r>
              <a:rPr lang="en-GB" err="1"/>
              <a:t>borði</a:t>
            </a:r>
            <a:endParaRPr lang="en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EFDF0C-D1C4-9B47-9513-151A8D5EC047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9826DF9A-D128-3D41-9979-80ECCDD4ED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4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/>
              <a:t>Nafn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9F5668-5698-4B49-A021-66F4C89FB55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DA7D6C-2ADB-2E45-A089-970BA950F92D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733548-A946-3742-B76A-080F0E1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613B3-869D-1748-8F64-6F924C2B0E3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45456" y="5027400"/>
            <a:ext cx="4374641" cy="269081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spcAft>
                <a:spcPts val="300"/>
              </a:spcAft>
              <a:buNone/>
              <a:defRPr/>
            </a:lvl3pPr>
            <a:lvl4pPr>
              <a:spcAft>
                <a:spcPts val="300"/>
              </a:spcAft>
              <a:buNone/>
              <a:defRPr/>
            </a:lvl4pPr>
            <a:lvl5pPr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3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 með ljósmynd og tveimur dálk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401721-1A4A-CAC4-4ACF-632D127C2358}"/>
              </a:ext>
            </a:extLst>
          </p:cNvPr>
          <p:cNvSpPr/>
          <p:nvPr userDrawn="1"/>
        </p:nvSpPr>
        <p:spPr>
          <a:xfrm>
            <a:off x="7235718" y="0"/>
            <a:ext cx="4679266" cy="2805727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4904F4-91CA-C17D-1CB1-25058AF2EAE3}"/>
              </a:ext>
            </a:extLst>
          </p:cNvPr>
          <p:cNvSpPr/>
          <p:nvPr userDrawn="1"/>
        </p:nvSpPr>
        <p:spPr>
          <a:xfrm>
            <a:off x="7234984" y="2805726"/>
            <a:ext cx="4679266" cy="2452073"/>
          </a:xfrm>
          <a:prstGeom prst="rect">
            <a:avLst/>
          </a:prstGeom>
          <a:solidFill>
            <a:srgbClr val="204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S" sz="45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4B7E3C-58C3-4AFE-D268-7BDB44D9D17B}"/>
              </a:ext>
            </a:extLst>
          </p:cNvPr>
          <p:cNvGrpSpPr/>
          <p:nvPr userDrawn="1"/>
        </p:nvGrpSpPr>
        <p:grpSpPr>
          <a:xfrm>
            <a:off x="7236240" y="2738109"/>
            <a:ext cx="4678377" cy="105188"/>
            <a:chOff x="7236240" y="2738109"/>
            <a:chExt cx="4678377" cy="1051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B71C15-4799-9B49-EFA2-8D8C7EE43882}"/>
                </a:ext>
              </a:extLst>
            </p:cNvPr>
            <p:cNvSpPr/>
            <p:nvPr userDrawn="1"/>
          </p:nvSpPr>
          <p:spPr>
            <a:xfrm>
              <a:off x="7236240" y="2738109"/>
              <a:ext cx="936453" cy="105188"/>
            </a:xfrm>
            <a:prstGeom prst="rect">
              <a:avLst/>
            </a:prstGeom>
            <a:solidFill>
              <a:srgbClr val="1A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A91FE9-E65A-BC4B-1C69-4EF67CC888A7}"/>
                </a:ext>
              </a:extLst>
            </p:cNvPr>
            <p:cNvSpPr/>
            <p:nvPr userDrawn="1"/>
          </p:nvSpPr>
          <p:spPr>
            <a:xfrm>
              <a:off x="8172693" y="2738109"/>
              <a:ext cx="936453" cy="105188"/>
            </a:xfrm>
            <a:prstGeom prst="rect">
              <a:avLst/>
            </a:prstGeom>
            <a:solidFill>
              <a:srgbClr val="556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13A2A5-D70C-305A-9591-80469017D697}"/>
                </a:ext>
              </a:extLst>
            </p:cNvPr>
            <p:cNvSpPr/>
            <p:nvPr userDrawn="1"/>
          </p:nvSpPr>
          <p:spPr>
            <a:xfrm>
              <a:off x="10041711" y="2738109"/>
              <a:ext cx="936453" cy="105188"/>
            </a:xfrm>
            <a:prstGeom prst="rect">
              <a:avLst/>
            </a:prstGeom>
            <a:solidFill>
              <a:srgbClr val="E7C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E3D1FE-3C73-C43D-3C39-5D9862434CCB}"/>
                </a:ext>
              </a:extLst>
            </p:cNvPr>
            <p:cNvSpPr/>
            <p:nvPr userDrawn="1"/>
          </p:nvSpPr>
          <p:spPr>
            <a:xfrm>
              <a:off x="10978164" y="2738109"/>
              <a:ext cx="936453" cy="105188"/>
            </a:xfrm>
            <a:prstGeom prst="rect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432643-EFA1-4768-D371-FEEC6A6BBFF1}"/>
                </a:ext>
              </a:extLst>
            </p:cNvPr>
            <p:cNvSpPr/>
            <p:nvPr userDrawn="1"/>
          </p:nvSpPr>
          <p:spPr>
            <a:xfrm>
              <a:off x="9104180" y="2738109"/>
              <a:ext cx="936453" cy="105188"/>
            </a:xfrm>
            <a:prstGeom prst="rect">
              <a:avLst/>
            </a:prstGeom>
            <a:solidFill>
              <a:srgbClr val="9E6E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EFE9030-E537-B346-A5ED-18D7E2A2910D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E5BE2-2961-8B46-8AC1-7E7FB931ECD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78BDB-BBB6-504D-A305-CD9DD4F9AF5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EC59-0961-FE41-AFAF-146DCF60405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59D82C-D052-A568-5EC8-E731CA318958}"/>
              </a:ext>
            </a:extLst>
          </p:cNvPr>
          <p:cNvSpPr txBox="1">
            <a:spLocks/>
          </p:cNvSpPr>
          <p:nvPr userDrawn="1"/>
        </p:nvSpPr>
        <p:spPr>
          <a:xfrm>
            <a:off x="7562729" y="577086"/>
            <a:ext cx="3811036" cy="17842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spc="50" baseline="0">
                <a:solidFill>
                  <a:srgbClr val="2044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err="1"/>
              <a:t>Milliglæra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kaflaheiti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stuttum</a:t>
            </a:r>
            <a:r>
              <a:rPr lang="en-GB"/>
              <a:t> </a:t>
            </a:r>
            <a:r>
              <a:rPr lang="en-GB" err="1"/>
              <a:t>inngangstexta</a:t>
            </a:r>
            <a:endParaRPr lang="en-US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87E9200-B8D5-603F-CFE8-2E4B44A512CA}"/>
              </a:ext>
            </a:extLst>
          </p:cNvPr>
          <p:cNvSpPr txBox="1">
            <a:spLocks/>
          </p:cNvSpPr>
          <p:nvPr userDrawn="1"/>
        </p:nvSpPr>
        <p:spPr>
          <a:xfrm>
            <a:off x="7562729" y="3527691"/>
            <a:ext cx="3811036" cy="1285763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>
            <a:lvl1pPr marL="0" indent="0" algn="l" defTabSz="914355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Clr>
                <a:schemeClr val="tx2"/>
              </a:buClr>
              <a:buSzPct val="250000"/>
              <a:buFont typeface="Wingdings" pitchFamily="2" charset="2"/>
              <a:buNone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7" indent="0" algn="ctr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None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355" indent="0" algn="ctr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System Font Regular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indent="0" algn="ctr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indent="0" algn="ctr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/>
              <a:t>Stuttur</a:t>
            </a:r>
            <a:r>
              <a:rPr lang="en-GB"/>
              <a:t> </a:t>
            </a:r>
            <a:r>
              <a:rPr lang="en-GB" err="1"/>
              <a:t>inngangstexti</a:t>
            </a:r>
            <a:r>
              <a:rPr lang="en-GB"/>
              <a:t> </a:t>
            </a:r>
            <a:r>
              <a:rPr lang="en-GB" err="1"/>
              <a:t>eða</a:t>
            </a:r>
            <a:r>
              <a:rPr lang="en-GB"/>
              <a:t> </a:t>
            </a:r>
            <a:r>
              <a:rPr lang="en-GB" err="1"/>
              <a:t>samantekt</a:t>
            </a:r>
            <a:r>
              <a:rPr lang="en-GB"/>
              <a:t>. </a:t>
            </a:r>
            <a:br>
              <a:rPr lang="en-GB"/>
            </a:br>
            <a:r>
              <a:rPr lang="en-GB" err="1"/>
              <a:t>Efnisgrein</a:t>
            </a:r>
            <a:r>
              <a:rPr lang="en-GB"/>
              <a:t>. </a:t>
            </a:r>
            <a:r>
              <a:rPr lang="en-GB" err="1"/>
              <a:t>Skaðann</a:t>
            </a:r>
            <a:r>
              <a:rPr lang="en-GB"/>
              <a:t> </a:t>
            </a:r>
            <a:r>
              <a:rPr lang="en-GB" err="1"/>
              <a:t>auðkvisi</a:t>
            </a:r>
            <a:r>
              <a:rPr lang="en-GB"/>
              <a:t> </a:t>
            </a:r>
            <a:r>
              <a:rPr lang="en-GB" err="1"/>
              <a:t>svefnsel</a:t>
            </a:r>
            <a:r>
              <a:rPr lang="en-GB"/>
              <a:t> oft, </a:t>
            </a:r>
            <a:r>
              <a:rPr lang="en-GB" err="1"/>
              <a:t>espihóls</a:t>
            </a:r>
            <a:r>
              <a:rPr lang="en-GB"/>
              <a:t> </a:t>
            </a:r>
            <a:r>
              <a:rPr lang="en-GB" err="1"/>
              <a:t>jafn</a:t>
            </a:r>
            <a:r>
              <a:rPr lang="en-GB"/>
              <a:t> </a:t>
            </a:r>
            <a:r>
              <a:rPr lang="en-GB" err="1"/>
              <a:t>nýtt</a:t>
            </a:r>
            <a:r>
              <a:rPr lang="en-GB"/>
              <a:t> </a:t>
            </a:r>
            <a:r>
              <a:rPr lang="en-GB" err="1"/>
              <a:t>kjalnesinga</a:t>
            </a:r>
            <a:r>
              <a:rPr lang="en-GB"/>
              <a:t>, </a:t>
            </a:r>
            <a:r>
              <a:rPr lang="en-GB" err="1"/>
              <a:t>útlægur</a:t>
            </a:r>
            <a:r>
              <a:rPr lang="en-GB"/>
              <a:t> </a:t>
            </a:r>
            <a:r>
              <a:rPr lang="en-GB" err="1"/>
              <a:t>mannafarar</a:t>
            </a:r>
            <a:r>
              <a:rPr lang="en-GB"/>
              <a:t> </a:t>
            </a:r>
            <a:r>
              <a:rPr lang="en-GB" err="1"/>
              <a:t>flyðruness</a:t>
            </a:r>
            <a:r>
              <a:rPr lang="en-GB"/>
              <a:t> </a:t>
            </a:r>
            <a:r>
              <a:rPr lang="en-GB" err="1"/>
              <a:t>stakk</a:t>
            </a:r>
            <a:r>
              <a:rPr lang="en-GB"/>
              <a:t> </a:t>
            </a:r>
            <a:r>
              <a:rPr lang="en-GB" err="1"/>
              <a:t>hvarflar</a:t>
            </a:r>
            <a:r>
              <a:rPr lang="en-GB"/>
              <a:t> </a:t>
            </a:r>
            <a:r>
              <a:rPr lang="en-GB" err="1"/>
              <a:t>mótkennandi</a:t>
            </a:r>
            <a:r>
              <a:rPr lang="en-GB"/>
              <a:t> </a:t>
            </a:r>
            <a:r>
              <a:rPr lang="en-GB" err="1"/>
              <a:t>ármannsfell</a:t>
            </a:r>
            <a:r>
              <a:rPr lang="en-GB"/>
              <a:t> </a:t>
            </a:r>
            <a:r>
              <a:rPr lang="en-GB" err="1"/>
              <a:t>englands</a:t>
            </a:r>
            <a:r>
              <a:rPr lang="en-GB"/>
              <a:t>. </a:t>
            </a:r>
            <a:r>
              <a:rPr lang="en-GB" err="1"/>
              <a:t>Eilífi</a:t>
            </a:r>
            <a:r>
              <a:rPr lang="en-GB"/>
              <a:t> </a:t>
            </a:r>
            <a:r>
              <a:rPr lang="en-GB" err="1"/>
              <a:t>brýningina</a:t>
            </a:r>
            <a:r>
              <a:rPr lang="en-GB"/>
              <a:t>, </a:t>
            </a:r>
            <a:r>
              <a:rPr lang="en-GB" err="1"/>
              <a:t>ljáskógum</a:t>
            </a:r>
            <a:r>
              <a:rPr lang="en-GB"/>
              <a:t> </a:t>
            </a:r>
            <a:r>
              <a:rPr lang="en-GB" err="1"/>
              <a:t>kjalnesinga</a:t>
            </a:r>
            <a:r>
              <a:rPr lang="en-GB"/>
              <a:t>, </a:t>
            </a:r>
            <a:r>
              <a:rPr lang="en-GB" err="1"/>
              <a:t>kúa</a:t>
            </a:r>
            <a:r>
              <a:rPr lang="en-GB"/>
              <a:t> </a:t>
            </a:r>
            <a:r>
              <a:rPr lang="en-GB" err="1"/>
              <a:t>ásgrím</a:t>
            </a:r>
            <a:r>
              <a:rPr lang="en-GB"/>
              <a:t> </a:t>
            </a:r>
            <a:r>
              <a:rPr lang="en-GB" err="1"/>
              <a:t>húnröður</a:t>
            </a:r>
            <a:r>
              <a:rPr lang="en-GB"/>
              <a:t> </a:t>
            </a:r>
            <a:r>
              <a:rPr lang="en-GB" err="1"/>
              <a:t>fundinum</a:t>
            </a:r>
            <a:r>
              <a:rPr lang="en-GB"/>
              <a:t> </a:t>
            </a:r>
            <a:r>
              <a:rPr lang="en-GB" err="1"/>
              <a:t>hrafnkell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40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án ljósmyndar-ljósblár bor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477039-A88D-664F-98EA-ECDD26571020}"/>
              </a:ext>
            </a:extLst>
          </p:cNvPr>
          <p:cNvSpPr/>
          <p:nvPr userDrawn="1"/>
        </p:nvSpPr>
        <p:spPr>
          <a:xfrm>
            <a:off x="137328" y="134938"/>
            <a:ext cx="8935782" cy="65880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3A679-308E-864D-9178-6DC74A059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5456" y="2547144"/>
            <a:ext cx="5310533" cy="2086849"/>
          </a:xfrm>
        </p:spPr>
        <p:txBody>
          <a:bodyPr/>
          <a:lstStyle>
            <a:lvl1pPr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án</a:t>
            </a:r>
            <a:r>
              <a:rPr lang="en-GB"/>
              <a:t> </a:t>
            </a:r>
            <a:r>
              <a:rPr lang="en-GB" err="1"/>
              <a:t>ljósmyndar - ljósblár</a:t>
            </a:r>
            <a:r>
              <a:rPr lang="en-GB"/>
              <a:t> </a:t>
            </a:r>
            <a:r>
              <a:rPr lang="en-GB" err="1"/>
              <a:t>borði</a:t>
            </a:r>
            <a:endParaRPr lang="en-I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9B4E09-D914-124A-8E16-37DCDA1FABF3}"/>
              </a:ext>
            </a:extLst>
          </p:cNvPr>
          <p:cNvSpPr/>
          <p:nvPr userDrawn="1"/>
        </p:nvSpPr>
        <p:spPr>
          <a:xfrm>
            <a:off x="9073110" y="134938"/>
            <a:ext cx="2981563" cy="65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9F5668-5698-4B49-A021-66F4C89FB55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DA7D6C-2ADB-2E45-A089-970BA950F92D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733548-A946-3742-B76A-080F0E1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6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með ljósmynd og tveimur dálkum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frame">
            <a:extLst>
              <a:ext uri="{FF2B5EF4-FFF2-40B4-BE49-F238E27FC236}">
                <a16:creationId xmlns:a16="http://schemas.microsoft.com/office/drawing/2014/main" id="{C92BEAF6-E565-DB42-AE35-6CAA943558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671903" y="626451"/>
            <a:ext cx="4950940" cy="2624504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F10B66-FEA2-0442-809D-4D928A75D14E}"/>
              </a:ext>
            </a:extLst>
          </p:cNvPr>
          <p:cNvSpPr/>
          <p:nvPr userDrawn="1"/>
        </p:nvSpPr>
        <p:spPr>
          <a:xfrm>
            <a:off x="6671903" y="3250955"/>
            <a:ext cx="4950940" cy="262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>
            <a:cxnSpLocks/>
          </p:cNvCxnSpPr>
          <p:nvPr userDrawn="1"/>
        </p:nvCxnSpPr>
        <p:spPr>
          <a:xfrm>
            <a:off x="7235509" y="3790124"/>
            <a:ext cx="5580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5508" y="4154142"/>
            <a:ext cx="3811036" cy="1285763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None/>
              <a:defRPr sz="1100" b="1">
                <a:solidFill>
                  <a:schemeClr val="tx2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5508" y="1031107"/>
            <a:ext cx="3811036" cy="1784295"/>
          </a:xfrm>
        </p:spPr>
        <p:txBody>
          <a:bodyPr anchor="ctr"/>
          <a:lstStyle>
            <a:lvl1pPr algn="l">
              <a:defRPr sz="3300"/>
            </a:lvl1pPr>
          </a:lstStyle>
          <a:p>
            <a:r>
              <a:rPr lang="en-GB" err="1"/>
              <a:t>Milliglæra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E9030-E537-B346-A5ED-18D7E2A2910D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E5BE2-2961-8B46-8AC1-7E7FB931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78BDB-BBB6-504D-A305-CD9DD4F9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EC59-0961-FE41-AFAF-146DCF60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70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með ljósmynd og tveimur breiðum dálkum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frame">
            <a:extLst>
              <a:ext uri="{FF2B5EF4-FFF2-40B4-BE49-F238E27FC236}">
                <a16:creationId xmlns:a16="http://schemas.microsoft.com/office/drawing/2014/main" id="{A62D65EC-CA55-6141-A7C8-16E6399C69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671903" y="1904400"/>
            <a:ext cx="4950940" cy="15246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F10B66-FEA2-0442-809D-4D928A75D14E}"/>
              </a:ext>
            </a:extLst>
          </p:cNvPr>
          <p:cNvSpPr/>
          <p:nvPr userDrawn="1"/>
        </p:nvSpPr>
        <p:spPr>
          <a:xfrm>
            <a:off x="6671903" y="3429000"/>
            <a:ext cx="4950940" cy="15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5508" y="3761301"/>
            <a:ext cx="3811036" cy="90418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None/>
              <a:defRPr sz="1100" b="1">
                <a:solidFill>
                  <a:schemeClr val="tx2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5508" y="2309055"/>
            <a:ext cx="3811036" cy="831825"/>
          </a:xfrm>
        </p:spPr>
        <p:txBody>
          <a:bodyPr anchor="ctr"/>
          <a:lstStyle>
            <a:lvl1pPr algn="l">
              <a:defRPr sz="3300"/>
            </a:lvl1pPr>
          </a:lstStyle>
          <a:p>
            <a:r>
              <a:rPr lang="en-US"/>
              <a:t>Milliglæra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B925D-CF8E-4B43-A4B6-05334FB47C09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lang="en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95D9F-8AFD-214B-85B7-0693928D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E10F-20C9-D648-A38A-D6D643F7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171BF-35CA-D74E-960F-80D5F387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332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1/2 texti og 1/2 ljósmyn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B8AE1F-04AC-D843-8E41-E6B0349D1054}"/>
              </a:ext>
            </a:extLst>
          </p:cNvPr>
          <p:cNvSpPr/>
          <p:nvPr userDrawn="1"/>
        </p:nvSpPr>
        <p:spPr>
          <a:xfrm>
            <a:off x="6095604" y="134938"/>
            <a:ext cx="5958275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C7D2C-5D5C-724D-9CBC-0096B0928565}"/>
              </a:ext>
            </a:extLst>
          </p:cNvPr>
          <p:cNvSpPr/>
          <p:nvPr userDrawn="1"/>
        </p:nvSpPr>
        <p:spPr>
          <a:xfrm>
            <a:off x="137328" y="134938"/>
            <a:ext cx="5958275" cy="6228557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4C770-B742-5243-A3C9-DECE7FB71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825" y="2547144"/>
            <a:ext cx="4662303" cy="1961976"/>
          </a:xfrm>
        </p:spPr>
        <p:txBody>
          <a:bodyPr anchor="t"/>
          <a:lstStyle>
            <a:lvl1pPr>
              <a:defRPr sz="3300"/>
            </a:lvl1pPr>
          </a:lstStyle>
          <a:p>
            <a:r>
              <a:rPr lang="en-GB" err="1"/>
              <a:t>Milliglæra</a:t>
            </a:r>
            <a:r>
              <a:rPr lang="en-GB"/>
              <a:t> 1/2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ljósmynd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0167C-0116-E74F-BBE3-BDCB856F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DE5C5-2894-004C-B708-356831EE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A3524-D192-DF45-8405-8D8A9F6E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 sz="10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30CDA8-72EC-1A46-9B17-C53D1AAE9F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34938"/>
            <a:ext cx="5958672" cy="6228557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69AFB-1F12-4B48-A868-56ADF7BAD13B}"/>
              </a:ext>
            </a:extLst>
          </p:cNvPr>
          <p:cNvSpPr txBox="1"/>
          <p:nvPr userDrawn="1"/>
        </p:nvSpPr>
        <p:spPr>
          <a:xfrm>
            <a:off x="12486682" y="103583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á bláum fleti - eng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7E71D3-31D4-7945-A944-21A88E8C67DB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4C770-B742-5243-A3C9-DECE7FB71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825" y="2547144"/>
            <a:ext cx="4662303" cy="1961976"/>
          </a:xfrm>
        </p:spPr>
        <p:txBody>
          <a:bodyPr anchor="t"/>
          <a:lstStyle>
            <a:lvl1pPr>
              <a:defRPr sz="3300"/>
            </a:lvl1pPr>
          </a:lstStyle>
          <a:p>
            <a:r>
              <a:rPr lang="en-GB" err="1"/>
              <a:t>Milliglæra</a:t>
            </a:r>
            <a:r>
              <a:rPr lang="en-GB"/>
              <a:t> </a:t>
            </a:r>
            <a:r>
              <a:rPr lang="en-GB" err="1"/>
              <a:t>á</a:t>
            </a:r>
            <a:r>
              <a:rPr lang="en-GB"/>
              <a:t> </a:t>
            </a:r>
            <a:r>
              <a:rPr lang="en-GB" err="1"/>
              <a:t>bláum</a:t>
            </a:r>
            <a:r>
              <a:rPr lang="en-GB"/>
              <a:t> </a:t>
            </a:r>
            <a:r>
              <a:rPr lang="en-GB" err="1"/>
              <a:t>fleti</a:t>
            </a:r>
            <a:r>
              <a:rPr lang="en-GB"/>
              <a:t> - </a:t>
            </a:r>
            <a:r>
              <a:rPr lang="en-GB" err="1"/>
              <a:t>engin</a:t>
            </a:r>
            <a:r>
              <a:rPr lang="en-GB"/>
              <a:t> </a:t>
            </a:r>
            <a:r>
              <a:rPr lang="en-GB" err="1"/>
              <a:t>mynd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0167C-0116-E74F-BBE3-BDCB856F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DE5C5-2894-004C-B708-356831EE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A3524-D192-DF45-8405-8D8A9F6E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 sz="1000"/>
          </a:p>
        </p:txBody>
      </p:sp>
    </p:spTree>
    <p:extLst>
      <p:ext uri="{BB962C8B-B14F-4D97-AF65-F5344CB8AC3E}">
        <p14:creationId xmlns:p14="http://schemas.microsoft.com/office/powerpoint/2010/main" val="15441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stuttur texti og 1/2 síða ljós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3F76A97-DEC3-4745-A628-57836F8FCAB3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477039-A88D-664F-98EA-ECDD26571020}"/>
              </a:ext>
            </a:extLst>
          </p:cNvPr>
          <p:cNvSpPr/>
          <p:nvPr userDrawn="1"/>
        </p:nvSpPr>
        <p:spPr>
          <a:xfrm>
            <a:off x="137328" y="134938"/>
            <a:ext cx="5958672" cy="31140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3A679-308E-864D-9178-6DC74A059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979816"/>
            <a:ext cx="4520956" cy="1817628"/>
          </a:xfrm>
        </p:spPr>
        <p:txBody>
          <a:bodyPr/>
          <a:lstStyle>
            <a:lvl1pPr>
              <a:defRPr sz="3300"/>
            </a:lvl1pPr>
          </a:lstStyle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stuttur</a:t>
            </a:r>
            <a:r>
              <a:rPr lang="en-GB"/>
              <a:t>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</a:t>
            </a:r>
            <a:r>
              <a:rPr lang="en-GB" err="1"/>
              <a:t>síða</a:t>
            </a:r>
            <a:r>
              <a:rPr lang="en-GB"/>
              <a:t> </a:t>
            </a:r>
            <a:r>
              <a:rPr lang="en-GB" err="1"/>
              <a:t>ljósmynd</a:t>
            </a:r>
            <a:endParaRPr lang="en-I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0C03DD-1CD2-2E46-B5B2-C64AB3F9AC13}"/>
              </a:ext>
            </a:extLst>
          </p:cNvPr>
          <p:cNvCxnSpPr>
            <a:cxnSpLocks/>
          </p:cNvCxnSpPr>
          <p:nvPr userDrawn="1"/>
        </p:nvCxnSpPr>
        <p:spPr>
          <a:xfrm>
            <a:off x="857306" y="4145863"/>
            <a:ext cx="5580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F36CA497-DE61-2042-9780-E6300BF97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306" y="4509882"/>
            <a:ext cx="4662791" cy="1285763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None/>
              <a:defRPr sz="1100" b="1">
                <a:solidFill>
                  <a:schemeClr val="tx2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9376A1-134A-3746-A51D-09B55A0BCF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03" y="134938"/>
            <a:ext cx="5959069" cy="6228557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831E9-FB28-E14D-8AF1-0FB7C4912B05}"/>
              </a:ext>
            </a:extLst>
          </p:cNvPr>
          <p:cNvSpPr txBox="1"/>
          <p:nvPr userDrawn="1"/>
        </p:nvSpPr>
        <p:spPr>
          <a:xfrm>
            <a:off x="12486682" y="103583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0019-7EDE-354C-A467-37955E6498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CB575-948A-F44F-BEA0-B4F0CFEBD0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E5AB0-C763-9F48-99AB-9AE74FCBB5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438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flahei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6552F6-DD01-8647-A146-5389CF5CFA90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F0ED49-F193-A04D-BF1A-CD5FE1E8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B8D0B-3B9B-4A48-A0D7-4200DCD4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B73C8-772F-B343-825C-908DF5A6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BD6C0F-B6AA-F44B-9965-ACB0453EF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7306" y="782638"/>
            <a:ext cx="10477388" cy="5094288"/>
          </a:xfrm>
        </p:spPr>
        <p:txBody>
          <a:bodyPr wrap="square" anchor="ctr"/>
          <a:lstStyle>
            <a:lvl1pPr marL="296069" indent="-296069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SzPct val="50000"/>
              <a:buFont typeface=".Lucida Grande UI Regular"/>
              <a:buChar char="►"/>
              <a:tabLst/>
              <a:defRPr sz="3300">
                <a:latin typeface="Georgia" panose="02040502050405020303" pitchFamily="18" charset="0"/>
              </a:defRPr>
            </a:lvl1pPr>
            <a:lvl2pPr marL="8568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Pct val="50000"/>
              <a:buFont typeface=".Lucida Grande UI Regular"/>
              <a:buNone/>
              <a:defRPr sz="2475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2pPr>
            <a:lvl3pPr marL="103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3pPr>
            <a:lvl4pPr marL="121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4pPr>
            <a:lvl5pPr marL="139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16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 err="1"/>
              <a:t>Kaflaheiti</a:t>
            </a:r>
            <a:endParaRPr lang="en-GB"/>
          </a:p>
          <a:p>
            <a:pPr lvl="1"/>
            <a:r>
              <a:rPr lang="en-GB" err="1"/>
              <a:t>Kaflaheiti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AA73E7-3EBE-C540-A494-206C2E2A1DE7}"/>
              </a:ext>
            </a:extLst>
          </p:cNvPr>
          <p:cNvGrpSpPr/>
          <p:nvPr userDrawn="1"/>
        </p:nvGrpSpPr>
        <p:grpSpPr>
          <a:xfrm>
            <a:off x="12486682" y="103584"/>
            <a:ext cx="1914570" cy="1310796"/>
            <a:chOff x="24971740" y="207167"/>
            <a:chExt cx="3828890" cy="262159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2DA29-0EE9-5C4C-A852-5B8931A54C58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262159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To 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Increase/Decrease List Level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indent.</a:t>
              </a: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5988EE-B8A9-3C49-8CB9-90674F256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809281" y="1997744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5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 - ljósmynd vinstra m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5A207B-E501-7D42-BA0E-F4E14A0D8963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0BE40-9D82-8A47-895B-021469169664}"/>
              </a:ext>
            </a:extLst>
          </p:cNvPr>
          <p:cNvSpPr/>
          <p:nvPr userDrawn="1"/>
        </p:nvSpPr>
        <p:spPr>
          <a:xfrm>
            <a:off x="6095603" y="134938"/>
            <a:ext cx="5959068" cy="6228557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/>
          <a:p>
            <a:r>
              <a:rPr lang="en-GB" err="1"/>
              <a:t>Efnisyfirlit</a:t>
            </a:r>
            <a:r>
              <a:rPr lang="en-GB"/>
              <a:t> -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DB1F4-AD38-184C-B3C0-DFA81DAD42EE}"/>
              </a:ext>
            </a:extLst>
          </p:cNvPr>
          <p:cNvCxnSpPr/>
          <p:nvPr userDrawn="1"/>
        </p:nvCxnSpPr>
        <p:spPr>
          <a:xfrm>
            <a:off x="6671903" y="1862932"/>
            <a:ext cx="70204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  <a:noFill/>
        </p:spPr>
        <p:txBody>
          <a:bodyPr/>
          <a:lstStyle/>
          <a:p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CC985-0588-604B-8393-C408307BD3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662791" cy="3523961"/>
          </a:xfrm>
        </p:spPr>
        <p:txBody>
          <a:bodyPr/>
          <a:lstStyle>
            <a:lvl1pPr marL="54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+mj-lt"/>
              <a:buAutoNum type="arabicPeriod"/>
              <a:tabLst/>
              <a:defRPr sz="1400">
                <a:solidFill>
                  <a:schemeClr val="bg1"/>
                </a:solidFill>
              </a:defRPr>
            </a:lvl1pPr>
            <a:lvl2pPr marL="90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+mj-lt"/>
              <a:buAutoNum type="romanLcPeriod"/>
              <a:tabLst/>
              <a:defRPr sz="1400">
                <a:solidFill>
                  <a:schemeClr val="bg1"/>
                </a:solidFill>
              </a:defRPr>
            </a:lvl2pPr>
            <a:lvl3pPr marL="12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+mj-lt"/>
              <a:buAutoNum type="alphaLcPeriod"/>
              <a:tabLst/>
              <a:defRPr sz="1400">
                <a:solidFill>
                  <a:schemeClr val="bg1"/>
                </a:solidFill>
              </a:defRPr>
            </a:lvl3pPr>
            <a:lvl4pPr marL="162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+mj-lt"/>
              <a:buAutoNum type="arabicParenR"/>
              <a:tabLst/>
              <a:defRPr sz="1400">
                <a:solidFill>
                  <a:schemeClr val="bg1"/>
                </a:solidFill>
              </a:defRPr>
            </a:lvl4pPr>
            <a:lvl5pPr marL="21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+mj-lt"/>
              <a:buAutoNum type="romanLcPeriod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6BE33-89F1-CD45-BC8A-CE6009F41037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B4FAFC-B324-8C4F-8DDE-406B1ABD8BBA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917329-D57F-F649-B928-1289056EE4BF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01042E-05A0-8B4C-A847-FB7C0685EF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02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með ljósmynd og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6B3FC3-0B9F-1640-AA7B-95EF98C50C2B}"/>
              </a:ext>
            </a:extLst>
          </p:cNvPr>
          <p:cNvSpPr/>
          <p:nvPr userDrawn="1"/>
        </p:nvSpPr>
        <p:spPr>
          <a:xfrm>
            <a:off x="137328" y="134938"/>
            <a:ext cx="5958275" cy="6228557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6095603" y="134934"/>
            <a:ext cx="5959069" cy="622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fyrirsögn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DB1F4-AD38-184C-B3C0-DFA81DAD42EE}"/>
              </a:ext>
            </a:extLst>
          </p:cNvPr>
          <p:cNvCxnSpPr/>
          <p:nvPr userDrawn="1"/>
        </p:nvCxnSpPr>
        <p:spPr>
          <a:xfrm>
            <a:off x="6671903" y="1862932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</p:spPr>
        <p:txBody>
          <a:bodyPr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0EB237-6311-9B4C-8717-7E93BB675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950941" cy="3816347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>
                <a:solidFill>
                  <a:schemeClr val="tx2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CCAB0-ACFB-AD42-BD01-FF0293D7A6D2}"/>
              </a:ext>
            </a:extLst>
          </p:cNvPr>
          <p:cNvSpPr txBox="1"/>
          <p:nvPr userDrawn="1"/>
        </p:nvSpPr>
        <p:spPr>
          <a:xfrm>
            <a:off x="12486682" y="134934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yrirsögn og mynd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855E-C9BA-3647-8D7E-C81EA31A4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myndefni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1AE42-FCE8-0F4D-8D7F-33BC3B71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A1B2C-74FD-0E4E-A9D6-CBA4550E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60DF0-4129-7D4B-8FD9-78EBDBC4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72083B-45C8-044C-A432-0F8EB272C7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306" y="1862932"/>
            <a:ext cx="10477388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673ED-3279-CB4C-BDBB-C2B9706D9697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 með ljósmynd og tveimur breiðum dálk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259200" y="2330318"/>
            <a:ext cx="4680000" cy="3395352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7F2C03-E29D-D364-37DA-12BE17CB416A}"/>
              </a:ext>
            </a:extLst>
          </p:cNvPr>
          <p:cNvSpPr/>
          <p:nvPr userDrawn="1"/>
        </p:nvSpPr>
        <p:spPr>
          <a:xfrm>
            <a:off x="259200" y="5725670"/>
            <a:ext cx="4680000" cy="634884"/>
          </a:xfrm>
          <a:prstGeom prst="rect">
            <a:avLst/>
          </a:prstGeom>
          <a:solidFill>
            <a:srgbClr val="204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S" sz="450"/>
              <a:t> 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824400" y="4298272"/>
            <a:ext cx="3812400" cy="90418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None/>
              <a:defRPr sz="1100" b="1">
                <a:solidFill>
                  <a:srgbClr val="20446A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824400" y="2846026"/>
            <a:ext cx="3811036" cy="831825"/>
          </a:xfrm>
        </p:spPr>
        <p:txBody>
          <a:bodyPr anchor="ctr"/>
          <a:lstStyle>
            <a:lvl1pPr algn="l">
              <a:defRPr sz="3300">
                <a:solidFill>
                  <a:srgbClr val="20446A"/>
                </a:solidFill>
              </a:defRPr>
            </a:lvl1pPr>
          </a:lstStyle>
          <a:p>
            <a:r>
              <a:rPr lang="en-US" err="1"/>
              <a:t>Milliglæra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B925D-CF8E-4B43-A4B6-05334FB47C09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lang="en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95D9F-8AFD-214B-85B7-0693928D23D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E10F-20C9-D648-A38A-D6D643F7DAA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171BF-35CA-D74E-960F-80D5F38784D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5DB3BC-F417-FD3C-72A7-BC602B13229F}"/>
              </a:ext>
            </a:extLst>
          </p:cNvPr>
          <p:cNvGrpSpPr/>
          <p:nvPr userDrawn="1"/>
        </p:nvGrpSpPr>
        <p:grpSpPr>
          <a:xfrm>
            <a:off x="259200" y="5685085"/>
            <a:ext cx="4680188" cy="121008"/>
            <a:chOff x="259200" y="5685085"/>
            <a:chExt cx="4680188" cy="12100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94D42B-49E2-C3BC-1E59-A239EE118F29}"/>
                </a:ext>
              </a:extLst>
            </p:cNvPr>
            <p:cNvSpPr/>
            <p:nvPr userDrawn="1"/>
          </p:nvSpPr>
          <p:spPr>
            <a:xfrm>
              <a:off x="259200" y="5685085"/>
              <a:ext cx="965908" cy="121008"/>
            </a:xfrm>
            <a:prstGeom prst="rect">
              <a:avLst/>
            </a:prstGeom>
            <a:solidFill>
              <a:srgbClr val="204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50589D-0698-20D9-9A14-431A60517FE8}"/>
                </a:ext>
              </a:extLst>
            </p:cNvPr>
            <p:cNvSpPr/>
            <p:nvPr userDrawn="1"/>
          </p:nvSpPr>
          <p:spPr>
            <a:xfrm>
              <a:off x="1194610" y="5685085"/>
              <a:ext cx="965908" cy="121008"/>
            </a:xfrm>
            <a:prstGeom prst="rect">
              <a:avLst/>
            </a:prstGeom>
            <a:solidFill>
              <a:srgbClr val="3947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3C93B32-0FEC-E8B5-B58A-85427F30E0B0}"/>
                </a:ext>
              </a:extLst>
            </p:cNvPr>
            <p:cNvSpPr/>
            <p:nvPr userDrawn="1"/>
          </p:nvSpPr>
          <p:spPr>
            <a:xfrm>
              <a:off x="2130020" y="5685085"/>
              <a:ext cx="965908" cy="121008"/>
            </a:xfrm>
            <a:prstGeom prst="rect">
              <a:avLst/>
            </a:prstGeom>
            <a:solidFill>
              <a:srgbClr val="7F9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B328AA-7548-8FFD-B61D-A16636164200}"/>
                </a:ext>
              </a:extLst>
            </p:cNvPr>
            <p:cNvSpPr/>
            <p:nvPr userDrawn="1"/>
          </p:nvSpPr>
          <p:spPr>
            <a:xfrm>
              <a:off x="3065430" y="5685085"/>
              <a:ext cx="965908" cy="121008"/>
            </a:xfrm>
            <a:prstGeom prst="rect">
              <a:avLst/>
            </a:prstGeom>
            <a:solidFill>
              <a:srgbClr val="A96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F6712E5-D452-A647-6332-5F87C18CC013}"/>
                </a:ext>
              </a:extLst>
            </p:cNvPr>
            <p:cNvSpPr/>
            <p:nvPr userDrawn="1"/>
          </p:nvSpPr>
          <p:spPr>
            <a:xfrm>
              <a:off x="3973480" y="5685085"/>
              <a:ext cx="965908" cy="121008"/>
            </a:xfrm>
            <a:prstGeom prst="rect">
              <a:avLst/>
            </a:prstGeom>
            <a:solidFill>
              <a:srgbClr val="CCA8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26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37008-6755-F99B-B8B2-D95CACFB3EF1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84000">
                <a:schemeClr val="tx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2692718"/>
            <a:ext cx="7839654" cy="630000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Milliglæra</a:t>
            </a:r>
            <a:r>
              <a:rPr lang="en-GB"/>
              <a:t>, </a:t>
            </a:r>
            <a:r>
              <a:rPr lang="en-GB" err="1"/>
              <a:t>kaflaheiti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1/2 texti og 1/2 ljósmyn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39B171-03A3-BB78-EA19-6F4EBF20E814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84000">
                <a:schemeClr val="tx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8AE1F-04AC-D843-8E41-E6B0349D1054}"/>
              </a:ext>
            </a:extLst>
          </p:cNvPr>
          <p:cNvSpPr/>
          <p:nvPr userDrawn="1"/>
        </p:nvSpPr>
        <p:spPr>
          <a:xfrm>
            <a:off x="6095604" y="134938"/>
            <a:ext cx="5958275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4C770-B742-5243-A3C9-DECE7FB71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825" y="2547144"/>
            <a:ext cx="4662303" cy="1961976"/>
          </a:xfrm>
        </p:spPr>
        <p:txBody>
          <a:bodyPr anchor="t"/>
          <a:lstStyle>
            <a:lvl1pPr>
              <a:defRPr sz="3300"/>
            </a:lvl1pPr>
          </a:lstStyle>
          <a:p>
            <a:r>
              <a:rPr lang="en-GB" err="1"/>
              <a:t>Milliglæra</a:t>
            </a:r>
            <a:r>
              <a:rPr lang="en-GB"/>
              <a:t> 1/2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ljósmynd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0167C-0116-E74F-BBE3-BDCB856F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DE5C5-2894-004C-B708-356831EE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A3524-D192-DF45-8405-8D8A9F6E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 sz="10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30CDA8-72EC-1A46-9B17-C53D1AAE9F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34938"/>
            <a:ext cx="5958672" cy="6228557"/>
          </a:xfrm>
          <a:solidFill>
            <a:srgbClr val="FFFAF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69AFB-1F12-4B48-A868-56ADF7BAD13B}"/>
              </a:ext>
            </a:extLst>
          </p:cNvPr>
          <p:cNvSpPr txBox="1"/>
          <p:nvPr userDrawn="1"/>
        </p:nvSpPr>
        <p:spPr>
          <a:xfrm>
            <a:off x="12486682" y="103582"/>
            <a:ext cx="1914570" cy="17252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 1/2 texti og 1/2 ljósmyn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39B171-03A3-BB78-EA19-6F4EBF20E814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84000">
                <a:schemeClr val="tx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8AE1F-04AC-D843-8E41-E6B0349D1054}"/>
              </a:ext>
            </a:extLst>
          </p:cNvPr>
          <p:cNvSpPr/>
          <p:nvPr userDrawn="1"/>
        </p:nvSpPr>
        <p:spPr>
          <a:xfrm>
            <a:off x="136932" y="134938"/>
            <a:ext cx="5958275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30CDA8-72EC-1A46-9B17-C53D1AAE9F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672" cy="6228557"/>
          </a:xfrm>
          <a:solidFill>
            <a:srgbClr val="FFFAF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4C770-B742-5243-A3C9-DECE7FB71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4485" y="2547144"/>
            <a:ext cx="4662303" cy="1961976"/>
          </a:xfrm>
        </p:spPr>
        <p:txBody>
          <a:bodyPr anchor="t"/>
          <a:lstStyle>
            <a:lvl1pPr>
              <a:defRPr sz="3300"/>
            </a:lvl1pPr>
          </a:lstStyle>
          <a:p>
            <a:r>
              <a:rPr lang="en-GB" err="1"/>
              <a:t>Milliglæra</a:t>
            </a:r>
            <a:r>
              <a:rPr lang="en-GB"/>
              <a:t> 1/2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ljósmynd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0167C-0116-E74F-BBE3-BDCB856F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DE5C5-2894-004C-B708-356831EE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A3524-D192-DF45-8405-8D8A9F6E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69AFB-1F12-4B48-A868-56ADF7BAD13B}"/>
              </a:ext>
            </a:extLst>
          </p:cNvPr>
          <p:cNvSpPr txBox="1"/>
          <p:nvPr userDrawn="1"/>
        </p:nvSpPr>
        <p:spPr>
          <a:xfrm>
            <a:off x="12486682" y="103582"/>
            <a:ext cx="1914570" cy="17252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blár fleki vinstra megin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336000" y="4608000"/>
            <a:ext cx="4680000" cy="1144413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000" y="4998995"/>
            <a:ext cx="3805166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3563E-7CE5-3347-B884-A4B4CCCD307E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824B6-F10B-DC4D-AAEF-E890C6385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000" y="5274665"/>
            <a:ext cx="3805166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sz="1600"/>
            </a:lvl1pPr>
            <a:lvl2pPr>
              <a:buNone/>
              <a:defRPr/>
            </a:lvl2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5F7ED-30DD-BCCC-6B28-C16CE5B22B5A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000" y="319061"/>
            <a:ext cx="4680000" cy="43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5E5676-E34C-DE71-DE50-4B0ABEA987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00000" cy="900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356F445-305A-366A-E535-B8336CE1D0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000" y="2160000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DD4B45-E026-0C26-81A1-47F8CF9BBCD5}"/>
              </a:ext>
            </a:extLst>
          </p:cNvPr>
          <p:cNvGrpSpPr/>
          <p:nvPr userDrawn="1"/>
        </p:nvGrpSpPr>
        <p:grpSpPr>
          <a:xfrm>
            <a:off x="336000" y="4608000"/>
            <a:ext cx="4680000" cy="121008"/>
            <a:chOff x="6096000" y="4933746"/>
            <a:chExt cx="5760000" cy="1210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0B19BD-A88C-7509-8C0C-C804D5AE7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 flipV="1">
              <a:off x="6096000" y="4933936"/>
              <a:ext cx="1190625" cy="120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23B6912-9074-13F0-2A71-783C7E3281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V="1">
              <a:off x="7249088" y="4933936"/>
              <a:ext cx="1188811" cy="1208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1144AB-F19A-0D03-147E-5126E6528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V="1">
              <a:off x="8400363" y="4933936"/>
              <a:ext cx="1188811" cy="12081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AA81B6-0CD2-A372-A352-591FC3E01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 flipV="1">
              <a:off x="9551637" y="4933936"/>
              <a:ext cx="1188811" cy="1208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1545C7-EEB3-1A00-7BB8-89C6E9C01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 flipV="1">
              <a:off x="10702912" y="4933746"/>
              <a:ext cx="1153088" cy="12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95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stuttur texti og 1/2 síða ljós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3F76A97-DEC3-4745-A628-57836F8FCAB3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974673-8E94-17DC-6B44-B14641A8B19A}"/>
              </a:ext>
            </a:extLst>
          </p:cNvPr>
          <p:cNvSpPr/>
          <p:nvPr userDrawn="1"/>
        </p:nvSpPr>
        <p:spPr>
          <a:xfrm>
            <a:off x="138448" y="135216"/>
            <a:ext cx="5958672" cy="3114000"/>
          </a:xfrm>
          <a:prstGeom prst="rect">
            <a:avLst/>
          </a:prstGeom>
          <a:gradFill flip="none" rotWithShape="1">
            <a:gsLst>
              <a:gs pos="24000">
                <a:schemeClr val="tx1">
                  <a:lumMod val="75000"/>
                </a:schemeClr>
              </a:gs>
              <a:gs pos="97000">
                <a:schemeClr val="tx1">
                  <a:lumMod val="47000"/>
                  <a:lumOff val="5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3A679-308E-864D-9178-6DC74A059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979816"/>
            <a:ext cx="4520956" cy="1817628"/>
          </a:xfrm>
        </p:spPr>
        <p:txBody>
          <a:bodyPr/>
          <a:lstStyle>
            <a:lvl1pPr>
              <a:defRPr sz="3300"/>
            </a:lvl1pPr>
          </a:lstStyle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stuttur</a:t>
            </a:r>
            <a:r>
              <a:rPr lang="en-GB"/>
              <a:t>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</a:t>
            </a:r>
            <a:r>
              <a:rPr lang="en-GB" err="1"/>
              <a:t>síða</a:t>
            </a:r>
            <a:r>
              <a:rPr lang="en-GB"/>
              <a:t> </a:t>
            </a:r>
            <a:r>
              <a:rPr lang="en-GB" err="1"/>
              <a:t>ljósmynd</a:t>
            </a:r>
            <a:endParaRPr lang="en-I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6CA497-DE61-2042-9780-E6300BF97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306" y="4140000"/>
            <a:ext cx="4662791" cy="1285763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None/>
              <a:defRPr sz="1100" b="1">
                <a:solidFill>
                  <a:srgbClr val="20446A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9376A1-134A-3746-A51D-09B55A0BCF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03" y="134938"/>
            <a:ext cx="5959069" cy="6228557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831E9-FB28-E14D-8AF1-0FB7C4912B05}"/>
              </a:ext>
            </a:extLst>
          </p:cNvPr>
          <p:cNvSpPr txBox="1"/>
          <p:nvPr userDrawn="1"/>
        </p:nvSpPr>
        <p:spPr>
          <a:xfrm>
            <a:off x="12486682" y="103582"/>
            <a:ext cx="1914570" cy="18243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0019-7EDE-354C-A467-37955E6498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CB575-948A-F44F-BEA0-B4F0CFEBD0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E5AB0-C763-9F48-99AB-9AE74FCBB5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438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yrirsögn, stuttur texti og 1/2 síða ljós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EA426B-1B54-D8CC-27E5-3EA365A848EA}"/>
              </a:ext>
            </a:extLst>
          </p:cNvPr>
          <p:cNvSpPr/>
          <p:nvPr userDrawn="1"/>
        </p:nvSpPr>
        <p:spPr>
          <a:xfrm>
            <a:off x="137328" y="134659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84000">
                <a:schemeClr val="tx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477039-A88D-664F-98EA-ECDD26571020}"/>
              </a:ext>
            </a:extLst>
          </p:cNvPr>
          <p:cNvSpPr/>
          <p:nvPr userDrawn="1"/>
        </p:nvSpPr>
        <p:spPr>
          <a:xfrm>
            <a:off x="137328" y="134938"/>
            <a:ext cx="5958672" cy="3114000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3A679-308E-864D-9178-6DC74A059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979816"/>
            <a:ext cx="4520956" cy="1817628"/>
          </a:xfrm>
        </p:spPr>
        <p:txBody>
          <a:bodyPr/>
          <a:lstStyle>
            <a:lvl1pPr>
              <a:defRPr sz="3300">
                <a:solidFill>
                  <a:srgbClr val="003A62"/>
                </a:solidFill>
              </a:defRPr>
            </a:lvl1pPr>
          </a:lstStyle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stuttur</a:t>
            </a:r>
            <a:r>
              <a:rPr lang="en-GB"/>
              <a:t>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</a:t>
            </a:r>
            <a:r>
              <a:rPr lang="en-GB" err="1"/>
              <a:t>síða</a:t>
            </a:r>
            <a:r>
              <a:rPr lang="en-GB"/>
              <a:t> </a:t>
            </a:r>
            <a:r>
              <a:rPr lang="en-GB" err="1"/>
              <a:t>ljósmynd</a:t>
            </a:r>
            <a:endParaRPr lang="en-I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6CA497-DE61-2042-9780-E6300BF97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306" y="4140000"/>
            <a:ext cx="4662791" cy="1285763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9376A1-134A-3746-A51D-09B55A0BCF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03" y="134938"/>
            <a:ext cx="5959069" cy="6228557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831E9-FB28-E14D-8AF1-0FB7C4912B05}"/>
              </a:ext>
            </a:extLst>
          </p:cNvPr>
          <p:cNvSpPr txBox="1"/>
          <p:nvPr userDrawn="1"/>
        </p:nvSpPr>
        <p:spPr>
          <a:xfrm>
            <a:off x="12486682" y="103582"/>
            <a:ext cx="1914570" cy="18243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0019-7EDE-354C-A467-37955E6498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CB575-948A-F44F-BEA0-B4F0CFEBD0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E5AB0-C763-9F48-99AB-9AE74FCBB5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6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með ljósmynd og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6B3FC3-0B9F-1640-AA7B-95EF98C50C2B}"/>
              </a:ext>
            </a:extLst>
          </p:cNvPr>
          <p:cNvSpPr/>
          <p:nvPr userDrawn="1"/>
        </p:nvSpPr>
        <p:spPr>
          <a:xfrm>
            <a:off x="137328" y="134938"/>
            <a:ext cx="5958275" cy="6228557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6095603" y="134934"/>
            <a:ext cx="5959069" cy="6228557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fyrirsögn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0EB237-6311-9B4C-8717-7E93BB675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950941" cy="3816347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>
                <a:solidFill>
                  <a:srgbClr val="20446A"/>
                </a:solidFill>
              </a:defRPr>
            </a:lvl1pPr>
            <a:lvl2pPr>
              <a:lnSpc>
                <a:spcPct val="125000"/>
              </a:lnSpc>
              <a:defRPr>
                <a:solidFill>
                  <a:srgbClr val="20446A"/>
                </a:solidFill>
              </a:defRPr>
            </a:lvl2pPr>
            <a:lvl3pPr>
              <a:lnSpc>
                <a:spcPct val="125000"/>
              </a:lnSpc>
              <a:defRPr>
                <a:solidFill>
                  <a:srgbClr val="20446A"/>
                </a:solidFill>
              </a:defRPr>
            </a:lvl3pPr>
            <a:lvl4pPr>
              <a:lnSpc>
                <a:spcPct val="125000"/>
              </a:lnSpc>
              <a:defRPr>
                <a:solidFill>
                  <a:srgbClr val="20446A"/>
                </a:solidFill>
              </a:defRPr>
            </a:lvl4pPr>
            <a:lvl5pPr>
              <a:lnSpc>
                <a:spcPct val="125000"/>
              </a:lnSpc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CCAB0-ACFB-AD42-BD01-FF0293D7A6D2}"/>
              </a:ext>
            </a:extLst>
          </p:cNvPr>
          <p:cNvSpPr txBox="1"/>
          <p:nvPr userDrawn="1"/>
        </p:nvSpPr>
        <p:spPr>
          <a:xfrm>
            <a:off x="12480463" y="1554019"/>
            <a:ext cx="1914570" cy="17825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E91EC-C7D7-47D8-86D4-74A6EF297A7F}"/>
              </a:ext>
            </a:extLst>
          </p:cNvPr>
          <p:cNvSpPr txBox="1"/>
          <p:nvPr userDrawn="1"/>
        </p:nvSpPr>
        <p:spPr>
          <a:xfrm>
            <a:off x="12486682" y="0"/>
            <a:ext cx="1914570" cy="14126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glæra með ljósmynd og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6B3FC3-0B9F-1640-AA7B-95EF98C50C2B}"/>
              </a:ext>
            </a:extLst>
          </p:cNvPr>
          <p:cNvSpPr/>
          <p:nvPr userDrawn="1"/>
        </p:nvSpPr>
        <p:spPr>
          <a:xfrm>
            <a:off x="6101248" y="134938"/>
            <a:ext cx="5958275" cy="6228557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140136" y="134934"/>
            <a:ext cx="5959069" cy="6228557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436" y="782638"/>
            <a:ext cx="4662791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fyrirsögn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1248" y="134938"/>
            <a:ext cx="5958275" cy="622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0EB237-6311-9B4C-8717-7E93BB675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436" y="2547144"/>
            <a:ext cx="4950941" cy="3816347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>
                <a:solidFill>
                  <a:srgbClr val="20446A"/>
                </a:solidFill>
              </a:defRPr>
            </a:lvl1pPr>
            <a:lvl2pPr>
              <a:lnSpc>
                <a:spcPct val="125000"/>
              </a:lnSpc>
              <a:defRPr>
                <a:solidFill>
                  <a:srgbClr val="20446A"/>
                </a:solidFill>
              </a:defRPr>
            </a:lvl2pPr>
            <a:lvl3pPr>
              <a:lnSpc>
                <a:spcPct val="125000"/>
              </a:lnSpc>
              <a:defRPr>
                <a:solidFill>
                  <a:srgbClr val="20446A"/>
                </a:solidFill>
              </a:defRPr>
            </a:lvl3pPr>
            <a:lvl4pPr>
              <a:lnSpc>
                <a:spcPct val="125000"/>
              </a:lnSpc>
              <a:defRPr>
                <a:solidFill>
                  <a:srgbClr val="20446A"/>
                </a:solidFill>
              </a:defRPr>
            </a:lvl4pPr>
            <a:lvl5pPr>
              <a:lnSpc>
                <a:spcPct val="125000"/>
              </a:lnSpc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CCAB0-ACFB-AD42-BD01-FF0293D7A6D2}"/>
              </a:ext>
            </a:extLst>
          </p:cNvPr>
          <p:cNvSpPr txBox="1"/>
          <p:nvPr userDrawn="1"/>
        </p:nvSpPr>
        <p:spPr>
          <a:xfrm>
            <a:off x="12480463" y="1554019"/>
            <a:ext cx="1914570" cy="17825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E91EC-C7D7-47D8-86D4-74A6EF297A7F}"/>
              </a:ext>
            </a:extLst>
          </p:cNvPr>
          <p:cNvSpPr txBox="1"/>
          <p:nvPr userDrawn="1"/>
        </p:nvSpPr>
        <p:spPr>
          <a:xfrm>
            <a:off x="12486682" y="0"/>
            <a:ext cx="1914570" cy="14126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n dálkur Bulletglæra-ljósblá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E2123-F62D-F04A-AA20-5BAB87A756F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Einföld glæra með fyrirsögn, texta og/eða bulletglæra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BA1EF0-8F9B-C840-8DC8-1E4DE233F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533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n dálkur Bulletglæra-ljósblá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E2123-F62D-F04A-AA20-5BAB87A756F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10000">
                <a:schemeClr val="bg2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Einföld glæra með fyrirsögn, texta og/eða bulletglæra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BA1EF0-8F9B-C840-8DC8-1E4DE233F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85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glæra í tveimur dálk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306" y="1862931"/>
            <a:ext cx="4878705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71903" y="782638"/>
            <a:ext cx="4878705" cy="630000"/>
          </a:xfrm>
        </p:spPr>
        <p:txBody>
          <a:bodyPr vert="horz" lIns="0" tIns="0" rIns="0" bIns="0" rtlCol="0" anchor="t">
            <a:noAutofit/>
          </a:bodyPr>
          <a:lstStyle>
            <a:lvl1pPr marL="0" indent="0" fontAlgn="auto">
              <a:spcAft>
                <a:spcPts val="0"/>
              </a:spcAft>
              <a:buNone/>
              <a:defRPr lang="en-GB" sz="2500" dirty="0">
                <a:solidFill>
                  <a:srgbClr val="2044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1903" y="1862931"/>
            <a:ext cx="4878705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70BD2B-E334-BB47-A31E-5CDC0C50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4878705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I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680374-41D6-744A-9D3F-2FDFDCD3F91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943C5-3EE2-994B-84AE-5F952BCB121E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256CBC-D3ED-BD46-BBA0-6F62D57F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99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glæra í tveimur dálk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B41954-E27A-2A4D-AB3F-FAA0911FA581}"/>
              </a:ext>
            </a:extLst>
          </p:cNvPr>
          <p:cNvSpPr/>
          <p:nvPr userDrawn="1"/>
        </p:nvSpPr>
        <p:spPr>
          <a:xfrm>
            <a:off x="6161088" y="134938"/>
            <a:ext cx="5893584" cy="6228557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D02B60-266E-C643-8902-7BC6FE0CA94E}"/>
              </a:ext>
            </a:extLst>
          </p:cNvPr>
          <p:cNvSpPr/>
          <p:nvPr userDrawn="1"/>
        </p:nvSpPr>
        <p:spPr>
          <a:xfrm>
            <a:off x="137328" y="134938"/>
            <a:ext cx="5893584" cy="6228557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306" y="1862931"/>
            <a:ext cx="4878705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71903" y="782638"/>
            <a:ext cx="4878705" cy="630000"/>
          </a:xfrm>
        </p:spPr>
        <p:txBody>
          <a:bodyPr vert="horz" lIns="0" tIns="0" rIns="0" bIns="0" rtlCol="0" anchor="t">
            <a:noAutofit/>
          </a:bodyPr>
          <a:lstStyle>
            <a:lvl1pPr marL="0" indent="0" fontAlgn="auto">
              <a:spcAft>
                <a:spcPts val="0"/>
              </a:spcAft>
              <a:buNone/>
              <a:defRPr lang="en-GB" sz="2500" dirty="0">
                <a:solidFill>
                  <a:srgbClr val="2044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1903" y="1862931"/>
            <a:ext cx="4878705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70BD2B-E334-BB47-A31E-5CDC0C50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4878705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I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680374-41D6-744A-9D3F-2FDFDCD3F91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943C5-3EE2-994B-84AE-5F952BCB121E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256CBC-D3ED-BD46-BBA0-6F62D57F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0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glæra í tveimur dálk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B41954-E27A-2A4D-AB3F-FAA0911FA581}"/>
              </a:ext>
            </a:extLst>
          </p:cNvPr>
          <p:cNvSpPr/>
          <p:nvPr userDrawn="1"/>
        </p:nvSpPr>
        <p:spPr>
          <a:xfrm>
            <a:off x="6161088" y="134938"/>
            <a:ext cx="5893584" cy="6228557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D02B60-266E-C643-8902-7BC6FE0CA94E}"/>
              </a:ext>
            </a:extLst>
          </p:cNvPr>
          <p:cNvSpPr/>
          <p:nvPr userDrawn="1"/>
        </p:nvSpPr>
        <p:spPr>
          <a:xfrm>
            <a:off x="137328" y="134938"/>
            <a:ext cx="5893584" cy="6228557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306" y="1862931"/>
            <a:ext cx="4878705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71903" y="782638"/>
            <a:ext cx="4878705" cy="630000"/>
          </a:xfrm>
        </p:spPr>
        <p:txBody>
          <a:bodyPr vert="horz" lIns="0" tIns="0" rIns="0" bIns="0" rtlCol="0" anchor="t">
            <a:noAutofit/>
          </a:bodyPr>
          <a:lstStyle>
            <a:lvl1pPr marL="0" indent="0" fontAlgn="auto">
              <a:spcAft>
                <a:spcPts val="0"/>
              </a:spcAft>
              <a:buNone/>
              <a:defRPr lang="en-GB" sz="2500" dirty="0">
                <a:solidFill>
                  <a:srgbClr val="2044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1903" y="1862931"/>
            <a:ext cx="4878705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70BD2B-E334-BB47-A31E-5CDC0C50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4878705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I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680374-41D6-744A-9D3F-2FDFDCD3F91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943C5-3EE2-994B-84AE-5F952BCB121E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256CBC-D3ED-BD46-BBA0-6F62D57F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75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Kassar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áhersluatriði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99E48-A366-F083-9C66-F9ADBBB7FC65}"/>
              </a:ext>
            </a:extLst>
          </p:cNvPr>
          <p:cNvSpPr/>
          <p:nvPr userDrawn="1"/>
        </p:nvSpPr>
        <p:spPr>
          <a:xfrm>
            <a:off x="857306" y="1970690"/>
            <a:ext cx="1914571" cy="1283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CE4690-C036-6A30-697D-F6F65558F47C}"/>
              </a:ext>
            </a:extLst>
          </p:cNvPr>
          <p:cNvSpPr/>
          <p:nvPr userDrawn="1"/>
        </p:nvSpPr>
        <p:spPr>
          <a:xfrm>
            <a:off x="857306" y="3373821"/>
            <a:ext cx="1914571" cy="2686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736128-7B6C-25A5-7C02-8CC7219E1D2E}"/>
              </a:ext>
            </a:extLst>
          </p:cNvPr>
          <p:cNvSpPr/>
          <p:nvPr userDrawn="1"/>
        </p:nvSpPr>
        <p:spPr>
          <a:xfrm>
            <a:off x="2918648" y="1970690"/>
            <a:ext cx="1914571" cy="1283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9331C2-1641-C96A-E061-06F18D0F3A4C}"/>
              </a:ext>
            </a:extLst>
          </p:cNvPr>
          <p:cNvSpPr/>
          <p:nvPr userDrawn="1"/>
        </p:nvSpPr>
        <p:spPr>
          <a:xfrm>
            <a:off x="2918648" y="3373821"/>
            <a:ext cx="1914571" cy="12836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409AC5E-00FA-8F90-467B-3C274DFE8EA4}"/>
              </a:ext>
            </a:extLst>
          </p:cNvPr>
          <p:cNvSpPr/>
          <p:nvPr userDrawn="1"/>
        </p:nvSpPr>
        <p:spPr>
          <a:xfrm>
            <a:off x="2918648" y="4776952"/>
            <a:ext cx="1914571" cy="12836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E161BE-C894-B7C4-990D-F8945C3A5178}"/>
              </a:ext>
            </a:extLst>
          </p:cNvPr>
          <p:cNvSpPr/>
          <p:nvPr userDrawn="1"/>
        </p:nvSpPr>
        <p:spPr>
          <a:xfrm>
            <a:off x="4979989" y="1970690"/>
            <a:ext cx="3975913" cy="12836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04F85A-88D7-B968-80C0-2EAA0E34796F}"/>
              </a:ext>
            </a:extLst>
          </p:cNvPr>
          <p:cNvSpPr/>
          <p:nvPr userDrawn="1"/>
        </p:nvSpPr>
        <p:spPr>
          <a:xfrm>
            <a:off x="4979990" y="3373821"/>
            <a:ext cx="1914571" cy="1283693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F03FFB-43A1-1168-B0A7-1175F070A389}"/>
              </a:ext>
            </a:extLst>
          </p:cNvPr>
          <p:cNvSpPr/>
          <p:nvPr userDrawn="1"/>
        </p:nvSpPr>
        <p:spPr>
          <a:xfrm>
            <a:off x="4979990" y="4776952"/>
            <a:ext cx="1914571" cy="1283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EED28FB-406C-5BDD-00F6-4B07398EFD2D}"/>
              </a:ext>
            </a:extLst>
          </p:cNvPr>
          <p:cNvSpPr/>
          <p:nvPr userDrawn="1"/>
        </p:nvSpPr>
        <p:spPr>
          <a:xfrm>
            <a:off x="7041332" y="3373821"/>
            <a:ext cx="1914571" cy="12836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DD646-032F-DD2A-9FE6-73359B78309A}"/>
              </a:ext>
            </a:extLst>
          </p:cNvPr>
          <p:cNvSpPr/>
          <p:nvPr userDrawn="1"/>
        </p:nvSpPr>
        <p:spPr>
          <a:xfrm>
            <a:off x="7041332" y="4776952"/>
            <a:ext cx="1914571" cy="1283693"/>
          </a:xfrm>
          <a:prstGeom prst="rect">
            <a:avLst/>
          </a:prstGeom>
          <a:solidFill>
            <a:srgbClr val="FFF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D994CC0-98B2-BFCC-A8D1-6F34401137B5}"/>
              </a:ext>
            </a:extLst>
          </p:cNvPr>
          <p:cNvSpPr/>
          <p:nvPr userDrawn="1"/>
        </p:nvSpPr>
        <p:spPr>
          <a:xfrm>
            <a:off x="9102673" y="1970690"/>
            <a:ext cx="1914571" cy="1283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34ECAF-466E-E7AE-10DA-57C44EFF4996}"/>
              </a:ext>
            </a:extLst>
          </p:cNvPr>
          <p:cNvSpPr/>
          <p:nvPr userDrawn="1"/>
        </p:nvSpPr>
        <p:spPr>
          <a:xfrm>
            <a:off x="9102673" y="3373821"/>
            <a:ext cx="1914571" cy="12836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2BC5731-0D68-79D5-885B-E774CF295507}"/>
              </a:ext>
            </a:extLst>
          </p:cNvPr>
          <p:cNvSpPr/>
          <p:nvPr userDrawn="1"/>
        </p:nvSpPr>
        <p:spPr>
          <a:xfrm>
            <a:off x="9102673" y="4776952"/>
            <a:ext cx="1914571" cy="1283693"/>
          </a:xfrm>
          <a:prstGeom prst="rect">
            <a:avLst/>
          </a:prstGeom>
          <a:solidFill>
            <a:srgbClr val="CE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136A28-DE02-57E8-A994-187A0ED443F6}"/>
              </a:ext>
            </a:extLst>
          </p:cNvPr>
          <p:cNvSpPr txBox="1">
            <a:spLocks/>
          </p:cNvSpPr>
          <p:nvPr userDrawn="1"/>
        </p:nvSpPr>
        <p:spPr>
          <a:xfrm>
            <a:off x="1111306" y="2326958"/>
            <a:ext cx="1660571" cy="7312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spc="50" baseline="0">
                <a:solidFill>
                  <a:srgbClr val="2044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sz="4000" b="1"/>
              <a:t>100%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027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blár fleki vinstra megin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336000" y="4608000"/>
            <a:ext cx="4680000" cy="11448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7551" y="5059036"/>
            <a:ext cx="1955859" cy="23421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8732" indent="0" algn="l">
              <a:buNone/>
              <a:tabLst/>
              <a:defRPr sz="12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3563E-7CE5-3347-B884-A4B4CCCD307E}"/>
              </a:ext>
            </a:extLst>
          </p:cNvPr>
          <p:cNvSpPr txBox="1"/>
          <p:nvPr userDrawn="1"/>
        </p:nvSpPr>
        <p:spPr>
          <a:xfrm>
            <a:off x="12382210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A6FF6E-B490-AE4C-AE53-8194A54590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6596" y="5058738"/>
            <a:ext cx="1955859" cy="234211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defRPr lang="en-GB" b="1"/>
            </a:lvl1pPr>
          </a:lstStyle>
          <a:p>
            <a:pPr lvl="0">
              <a:lnSpc>
                <a:spcPct val="100000"/>
              </a:lnSpc>
              <a:spcAft>
                <a:spcPts val="15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95AA09-57E4-6544-8729-13E466B63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551" y="5300513"/>
            <a:ext cx="1955859" cy="234211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  <a:lvl2pPr>
              <a:buNone/>
              <a:defRPr/>
            </a:lvl2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C17448-9572-2C4D-8573-4565FC459F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46596" y="5300302"/>
            <a:ext cx="1955859" cy="234211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I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37A19FE-2E2F-284A-3D12-317EEEA84900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000" y="319061"/>
            <a:ext cx="4680000" cy="43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8C270-BD8C-E1C1-83C4-160B2C0F0D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00000" cy="900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3654C33A-5872-E2FF-80D1-51557B5966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243" y="2160000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1930AD-2A2F-CB45-24B7-83413A368CB2}"/>
              </a:ext>
            </a:extLst>
          </p:cNvPr>
          <p:cNvGrpSpPr/>
          <p:nvPr userDrawn="1"/>
        </p:nvGrpSpPr>
        <p:grpSpPr>
          <a:xfrm>
            <a:off x="336000" y="4608000"/>
            <a:ext cx="4680000" cy="121008"/>
            <a:chOff x="6096000" y="4933746"/>
            <a:chExt cx="5760000" cy="1210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D3B423-E2CC-E37D-062E-BE7F687D6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 flipV="1">
              <a:off x="6096000" y="4933936"/>
              <a:ext cx="1190625" cy="12081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C30EFDA-AC23-B576-D90D-59932F1E49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V="1">
              <a:off x="7249088" y="4933936"/>
              <a:ext cx="1188811" cy="12081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39CA739-FBB6-8786-D9A8-B83F95DC1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V="1">
              <a:off x="8400363" y="4933936"/>
              <a:ext cx="1188811" cy="12081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6B7302B-6EDC-49FC-F7B1-192E811C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 flipV="1">
              <a:off x="9551637" y="4933936"/>
              <a:ext cx="1188811" cy="12081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CDC12D-9C15-4B45-6AF9-3795182C67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 flipV="1">
              <a:off x="10702912" y="4933746"/>
              <a:ext cx="1153088" cy="12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2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Kassar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áhersluatriði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99E48-A366-F083-9C66-F9ADBBB7FC65}"/>
              </a:ext>
            </a:extLst>
          </p:cNvPr>
          <p:cNvSpPr/>
          <p:nvPr userDrawn="1"/>
        </p:nvSpPr>
        <p:spPr>
          <a:xfrm>
            <a:off x="871482" y="1970690"/>
            <a:ext cx="1914571" cy="270896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6D9F8-CE1F-194F-1661-7569D660E745}"/>
              </a:ext>
            </a:extLst>
          </p:cNvPr>
          <p:cNvSpPr/>
          <p:nvPr userDrawn="1"/>
        </p:nvSpPr>
        <p:spPr>
          <a:xfrm>
            <a:off x="871482" y="4776952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736128-7B6C-25A5-7C02-8CC7219E1D2E}"/>
              </a:ext>
            </a:extLst>
          </p:cNvPr>
          <p:cNvSpPr/>
          <p:nvPr userDrawn="1"/>
        </p:nvSpPr>
        <p:spPr>
          <a:xfrm>
            <a:off x="2918648" y="1970690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9331C2-1641-C96A-E061-06F18D0F3A4C}"/>
              </a:ext>
            </a:extLst>
          </p:cNvPr>
          <p:cNvSpPr/>
          <p:nvPr userDrawn="1"/>
        </p:nvSpPr>
        <p:spPr>
          <a:xfrm>
            <a:off x="2918648" y="3373821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409AC5E-00FA-8F90-467B-3C274DFE8EA4}"/>
              </a:ext>
            </a:extLst>
          </p:cNvPr>
          <p:cNvSpPr/>
          <p:nvPr userDrawn="1"/>
        </p:nvSpPr>
        <p:spPr>
          <a:xfrm>
            <a:off x="2918648" y="4776952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E161BE-C894-B7C4-990D-F8945C3A5178}"/>
              </a:ext>
            </a:extLst>
          </p:cNvPr>
          <p:cNvSpPr/>
          <p:nvPr userDrawn="1"/>
        </p:nvSpPr>
        <p:spPr>
          <a:xfrm>
            <a:off x="4979989" y="1970690"/>
            <a:ext cx="3975913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04F85A-88D7-B968-80C0-2EAA0E34796F}"/>
              </a:ext>
            </a:extLst>
          </p:cNvPr>
          <p:cNvSpPr/>
          <p:nvPr userDrawn="1"/>
        </p:nvSpPr>
        <p:spPr>
          <a:xfrm>
            <a:off x="4979990" y="3373821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F03FFB-43A1-1168-B0A7-1175F070A389}"/>
              </a:ext>
            </a:extLst>
          </p:cNvPr>
          <p:cNvSpPr/>
          <p:nvPr userDrawn="1"/>
        </p:nvSpPr>
        <p:spPr>
          <a:xfrm>
            <a:off x="4979990" y="4776952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EED28FB-406C-5BDD-00F6-4B07398EFD2D}"/>
              </a:ext>
            </a:extLst>
          </p:cNvPr>
          <p:cNvSpPr/>
          <p:nvPr userDrawn="1"/>
        </p:nvSpPr>
        <p:spPr>
          <a:xfrm>
            <a:off x="7041332" y="3373821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DD646-032F-DD2A-9FE6-73359B78309A}"/>
              </a:ext>
            </a:extLst>
          </p:cNvPr>
          <p:cNvSpPr/>
          <p:nvPr userDrawn="1"/>
        </p:nvSpPr>
        <p:spPr>
          <a:xfrm>
            <a:off x="7041332" y="4776952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D994CC0-98B2-BFCC-A8D1-6F34401137B5}"/>
              </a:ext>
            </a:extLst>
          </p:cNvPr>
          <p:cNvSpPr/>
          <p:nvPr userDrawn="1"/>
        </p:nvSpPr>
        <p:spPr>
          <a:xfrm>
            <a:off x="9102673" y="1970690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34ECAF-466E-E7AE-10DA-57C44EFF4996}"/>
              </a:ext>
            </a:extLst>
          </p:cNvPr>
          <p:cNvSpPr/>
          <p:nvPr userDrawn="1"/>
        </p:nvSpPr>
        <p:spPr>
          <a:xfrm>
            <a:off x="9102673" y="3373821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2BC5731-0D68-79D5-885B-E774CF295507}"/>
              </a:ext>
            </a:extLst>
          </p:cNvPr>
          <p:cNvSpPr/>
          <p:nvPr userDrawn="1"/>
        </p:nvSpPr>
        <p:spPr>
          <a:xfrm>
            <a:off x="9102673" y="4776952"/>
            <a:ext cx="1914571" cy="128369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70125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23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DF938C-F391-26B3-84A6-D6C7B9C54839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4000">
                <a:schemeClr val="accent6">
                  <a:lumMod val="14597"/>
                  <a:lumOff val="85403"/>
                </a:schemeClr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Kassar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áhersluatriði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9FDD0A-3A86-C3FD-AAC0-E4AED98BB8C8}"/>
              </a:ext>
            </a:extLst>
          </p:cNvPr>
          <p:cNvGrpSpPr/>
          <p:nvPr userDrawn="1"/>
        </p:nvGrpSpPr>
        <p:grpSpPr>
          <a:xfrm>
            <a:off x="1251147" y="1729581"/>
            <a:ext cx="9689705" cy="3878679"/>
            <a:chOff x="1862448" y="1970690"/>
            <a:chExt cx="8098597" cy="26868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399E48-A366-F083-9C66-F9ADBBB7FC65}"/>
                </a:ext>
              </a:extLst>
            </p:cNvPr>
            <p:cNvSpPr/>
            <p:nvPr userDrawn="1"/>
          </p:nvSpPr>
          <p:spPr>
            <a:xfrm>
              <a:off x="1862448" y="1970690"/>
              <a:ext cx="1914571" cy="1283693"/>
            </a:xfrm>
            <a:prstGeom prst="rect">
              <a:avLst/>
            </a:prstGeom>
            <a:gradFill flip="none" rotWithShape="1">
              <a:gsLst>
                <a:gs pos="14000">
                  <a:schemeClr val="tx1"/>
                </a:gs>
                <a:gs pos="100000">
                  <a:schemeClr val="tx1">
                    <a:lumMod val="20000"/>
                    <a:lumOff val="80000"/>
                    <a:shade val="100000"/>
                    <a:satMod val="11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CE4690-C036-6A30-697D-F6F65558F47C}"/>
                </a:ext>
              </a:extLst>
            </p:cNvPr>
            <p:cNvSpPr/>
            <p:nvPr userDrawn="1"/>
          </p:nvSpPr>
          <p:spPr>
            <a:xfrm>
              <a:off x="1862448" y="3373821"/>
              <a:ext cx="1914571" cy="1283693"/>
            </a:xfrm>
            <a:prstGeom prst="rect">
              <a:avLst/>
            </a:prstGeom>
            <a:gradFill flip="none" rotWithShape="1">
              <a:gsLst>
                <a:gs pos="14000">
                  <a:schemeClr val="tx1"/>
                </a:gs>
                <a:gs pos="100000">
                  <a:schemeClr val="tx1">
                    <a:lumMod val="20000"/>
                    <a:lumOff val="80000"/>
                    <a:shade val="100000"/>
                    <a:satMod val="11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7736128-7B6C-25A5-7C02-8CC7219E1D2E}"/>
                </a:ext>
              </a:extLst>
            </p:cNvPr>
            <p:cNvSpPr/>
            <p:nvPr userDrawn="1"/>
          </p:nvSpPr>
          <p:spPr>
            <a:xfrm>
              <a:off x="3923790" y="1970690"/>
              <a:ext cx="1914571" cy="1283693"/>
            </a:xfrm>
            <a:prstGeom prst="rect">
              <a:avLst/>
            </a:prstGeom>
            <a:gradFill flip="none" rotWithShape="1">
              <a:gsLst>
                <a:gs pos="14000">
                  <a:schemeClr val="tx1"/>
                </a:gs>
                <a:gs pos="100000">
                  <a:schemeClr val="tx1">
                    <a:lumMod val="20000"/>
                    <a:lumOff val="80000"/>
                    <a:shade val="100000"/>
                    <a:satMod val="11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39331C2-1641-C96A-E061-06F18D0F3A4C}"/>
                </a:ext>
              </a:extLst>
            </p:cNvPr>
            <p:cNvSpPr/>
            <p:nvPr userDrawn="1"/>
          </p:nvSpPr>
          <p:spPr>
            <a:xfrm>
              <a:off x="3923790" y="3373821"/>
              <a:ext cx="1914571" cy="1283693"/>
            </a:xfrm>
            <a:prstGeom prst="rect">
              <a:avLst/>
            </a:prstGeom>
            <a:gradFill flip="none" rotWithShape="1">
              <a:gsLst>
                <a:gs pos="14000">
                  <a:schemeClr val="tx1"/>
                </a:gs>
                <a:gs pos="100000">
                  <a:schemeClr val="tx1">
                    <a:lumMod val="20000"/>
                    <a:lumOff val="80000"/>
                    <a:shade val="100000"/>
                    <a:satMod val="11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AE161BE-C894-B7C4-990D-F8945C3A5178}"/>
                </a:ext>
              </a:extLst>
            </p:cNvPr>
            <p:cNvSpPr/>
            <p:nvPr userDrawn="1"/>
          </p:nvSpPr>
          <p:spPr>
            <a:xfrm>
              <a:off x="5985131" y="1970690"/>
              <a:ext cx="3975913" cy="1283693"/>
            </a:xfrm>
            <a:prstGeom prst="rect">
              <a:avLst/>
            </a:prstGeom>
            <a:gradFill flip="none" rotWithShape="1">
              <a:gsLst>
                <a:gs pos="14000">
                  <a:schemeClr val="tx1"/>
                </a:gs>
                <a:gs pos="100000">
                  <a:schemeClr val="tx1">
                    <a:lumMod val="20000"/>
                    <a:lumOff val="80000"/>
                    <a:shade val="100000"/>
                    <a:satMod val="11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904F85A-88D7-B968-80C0-2EAA0E34796F}"/>
                </a:ext>
              </a:extLst>
            </p:cNvPr>
            <p:cNvSpPr/>
            <p:nvPr userDrawn="1"/>
          </p:nvSpPr>
          <p:spPr>
            <a:xfrm>
              <a:off x="5985132" y="3373821"/>
              <a:ext cx="1914571" cy="1283693"/>
            </a:xfrm>
            <a:prstGeom prst="rect">
              <a:avLst/>
            </a:prstGeom>
            <a:gradFill flip="none" rotWithShape="1">
              <a:gsLst>
                <a:gs pos="14000">
                  <a:schemeClr val="tx1"/>
                </a:gs>
                <a:gs pos="100000">
                  <a:schemeClr val="tx1">
                    <a:lumMod val="20000"/>
                    <a:lumOff val="80000"/>
                    <a:shade val="100000"/>
                    <a:satMod val="11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EED28FB-406C-5BDD-00F6-4B07398EFD2D}"/>
                </a:ext>
              </a:extLst>
            </p:cNvPr>
            <p:cNvSpPr/>
            <p:nvPr userDrawn="1"/>
          </p:nvSpPr>
          <p:spPr>
            <a:xfrm>
              <a:off x="8046474" y="3373821"/>
              <a:ext cx="1914571" cy="1283693"/>
            </a:xfrm>
            <a:prstGeom prst="rect">
              <a:avLst/>
            </a:prstGeom>
            <a:gradFill flip="none" rotWithShape="1">
              <a:gsLst>
                <a:gs pos="14000">
                  <a:schemeClr val="tx1"/>
                </a:gs>
                <a:gs pos="100000">
                  <a:schemeClr val="tx1">
                    <a:lumMod val="20000"/>
                    <a:lumOff val="80000"/>
                    <a:shade val="100000"/>
                    <a:satMod val="115000"/>
                    <a:alpha val="5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10236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37008-6755-F99B-B8B2-D95CACFB3EF1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4000">
                <a:schemeClr val="accent6">
                  <a:lumMod val="14597"/>
                  <a:lumOff val="85403"/>
                </a:schemeClr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/>
              <a:t>Gradient </a:t>
            </a:r>
            <a:r>
              <a:rPr lang="en-GB" err="1"/>
              <a:t>Bakgrunnar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37008-6755-F99B-B8B2-D95CACFB3EF1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400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/>
              <a:t>Gradient </a:t>
            </a:r>
            <a:r>
              <a:rPr lang="en-GB" err="1"/>
              <a:t>Bakgrunnar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37008-6755-F99B-B8B2-D95CACFB3EF1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4000">
                <a:schemeClr val="bg1">
                  <a:lumMod val="95000"/>
                </a:schemeClr>
              </a:gs>
              <a:gs pos="99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/>
              <a:t>Gradient </a:t>
            </a:r>
            <a:r>
              <a:rPr lang="en-GB" err="1"/>
              <a:t>Bakgrunnar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37008-6755-F99B-B8B2-D95CACFB3EF1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34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/>
              <a:t>Gradient </a:t>
            </a:r>
            <a:r>
              <a:rPr lang="en-GB" err="1"/>
              <a:t>Bakgrunnar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129A17-87DF-5FBF-0011-0066DB81D30D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10000">
                <a:schemeClr val="bg2"/>
              </a:gs>
              <a:gs pos="100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/>
              <a:t>Gradient </a:t>
            </a:r>
            <a:r>
              <a:rPr lang="en-GB" err="1"/>
              <a:t>Bakgrunnar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37008-6755-F99B-B8B2-D95CACFB3EF1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84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Gradient </a:t>
            </a:r>
            <a:r>
              <a:rPr lang="en-GB" err="1"/>
              <a:t>Bakgrunnar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37008-6755-F99B-B8B2-D95CACFB3EF1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84000">
                <a:schemeClr val="tx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Gradient </a:t>
            </a:r>
            <a:r>
              <a:rPr lang="en-GB" err="1"/>
              <a:t>Bakgrunnar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37008-6755-F99B-B8B2-D95CACFB3EF1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63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Gradient </a:t>
            </a:r>
            <a:r>
              <a:rPr lang="en-GB" err="1"/>
              <a:t>Bakgrunnar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blár fleki hægra megi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16518F-13FD-57D6-84FC-A33511D6884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2000" y="223808"/>
            <a:ext cx="4680000" cy="43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320C9-42EC-0473-7405-D802107A54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FEDE8F-4BE3-6E8C-1409-211751EEB7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94833" y="2063408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92DFB-4ED9-90DC-00DB-ABF009E44436}"/>
              </a:ext>
            </a:extLst>
          </p:cNvPr>
          <p:cNvGrpSpPr/>
          <p:nvPr userDrawn="1"/>
        </p:nvGrpSpPr>
        <p:grpSpPr>
          <a:xfrm>
            <a:off x="7272000" y="4511408"/>
            <a:ext cx="4680000" cy="121008"/>
            <a:chOff x="6096000" y="4933746"/>
            <a:chExt cx="5760000" cy="1210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2C2BDD-25BD-7356-FE62-ACEEC2E85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 flipV="1">
              <a:off x="6096000" y="4933936"/>
              <a:ext cx="1190625" cy="120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4DE54D-CD7D-2ED7-BAC5-5BECCA5699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V="1">
              <a:off x="7249088" y="4933936"/>
              <a:ext cx="1188811" cy="1208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CA7741-F467-37B3-7009-A2095B025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V="1">
              <a:off x="8400363" y="4933936"/>
              <a:ext cx="1188811" cy="120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2DB1B5-F789-EF77-1E64-8F3146FD9F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 flipV="1">
              <a:off x="9551637" y="4933936"/>
              <a:ext cx="1188811" cy="1208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C3C58C3-0E3C-0DAF-FA99-8D7822E66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 flipV="1">
              <a:off x="10702912" y="4933746"/>
              <a:ext cx="1153088" cy="12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5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glæra í tveimur dálk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B41954-E27A-2A4D-AB3F-FAA0911FA581}"/>
              </a:ext>
            </a:extLst>
          </p:cNvPr>
          <p:cNvSpPr/>
          <p:nvPr userDrawn="1"/>
        </p:nvSpPr>
        <p:spPr>
          <a:xfrm>
            <a:off x="6161088" y="134938"/>
            <a:ext cx="5893584" cy="62285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D02B60-266E-C643-8902-7BC6FE0CA94E}"/>
              </a:ext>
            </a:extLst>
          </p:cNvPr>
          <p:cNvSpPr/>
          <p:nvPr userDrawn="1"/>
        </p:nvSpPr>
        <p:spPr>
          <a:xfrm>
            <a:off x="137328" y="134938"/>
            <a:ext cx="5893584" cy="62285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306" y="1862931"/>
            <a:ext cx="4878705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71903" y="782638"/>
            <a:ext cx="4878705" cy="630000"/>
          </a:xfrm>
        </p:spPr>
        <p:txBody>
          <a:bodyPr vert="horz" lIns="0" tIns="0" rIns="0" bIns="0" rtlCol="0" anchor="t">
            <a:noAutofit/>
          </a:bodyPr>
          <a:lstStyle>
            <a:lvl1pPr marL="0" indent="0" fontAlgn="auto">
              <a:spcAft>
                <a:spcPts val="0"/>
              </a:spcAft>
              <a:buNone/>
              <a:defRPr lang="en-GB" sz="2500" dirty="0">
                <a:solidFill>
                  <a:srgbClr val="2044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1903" y="1862931"/>
            <a:ext cx="4878705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70BD2B-E334-BB47-A31E-5CDC0C50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4878705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I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680374-41D6-744A-9D3F-2FDFDCD3F91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943C5-3EE2-994B-84AE-5F952BCB121E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256CBC-D3ED-BD46-BBA0-6F62D57F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25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468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12606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óð glæra fyrir icon, texta/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F61185-1BF7-354E-A5EC-63FF4A42722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9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383EB-4808-3B42-B734-15E47A88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58140-DA5A-3242-AF92-B4EC4C2B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9811D-84E5-4C46-892C-64B8D473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3F1EB-49D2-7E48-BA8C-CAACA46B520C}"/>
              </a:ext>
            </a:extLst>
          </p:cNvPr>
          <p:cNvSpPr/>
          <p:nvPr userDrawn="1"/>
        </p:nvSpPr>
        <p:spPr>
          <a:xfrm>
            <a:off x="137328" y="134938"/>
            <a:ext cx="5958672" cy="6228557"/>
          </a:xfrm>
          <a:prstGeom prst="rect">
            <a:avLst/>
          </a:prstGeom>
          <a:solidFill>
            <a:srgbClr val="00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9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8AB6B3-FB32-2D4B-878C-4070562AF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782638"/>
            <a:ext cx="4662791" cy="509428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037BE5-8F15-9B4A-89BF-69A907BB08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9156" y="782638"/>
            <a:ext cx="5166855" cy="5094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3D5192-934E-994B-BC29-4EB0DCBE2F1A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969D7F-A12E-CD4B-A271-E87729B767D1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509CD3-3AA5-104E-A6ED-5E9999A92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3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t>Click to add text or choose an icon below to insert other content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6F7D0-27E9-4C1C-B2B9-7727322DC58C}" type="datetime3">
              <a:rPr lang="en-US" smtClean="0"/>
              <a:t>27 February 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To edit: on the Home tab, click Insert Header &amp; Footer, edit text with your presentation title, then click Apply to 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82B8-0226-47EE-A02E-BD06378827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9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kip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38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tt graf-fyrirsögn, milli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1862932"/>
            <a:ext cx="4662791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>
                <a:solidFill>
                  <a:srgbClr val="20446A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034D6-A186-E643-B979-8055129A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/>
              <a:t>Eitt </a:t>
            </a:r>
            <a:r>
              <a:rPr lang="en-GB" err="1"/>
              <a:t>graf - fyrirsögn</a:t>
            </a:r>
            <a:r>
              <a:rPr lang="en-GB"/>
              <a:t>, </a:t>
            </a:r>
            <a:r>
              <a:rPr lang="en-GB" err="1"/>
              <a:t>millifyrirsögn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5C7B11-CAA5-FA48-BC7C-670381A7A5A6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D2A92B-CE0D-8B42-B79B-24D185DBDD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7305" y="2167759"/>
            <a:ext cx="10477389" cy="4195735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A71E21-C053-BF46-A3E4-E4892ABEDDEC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Excel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copy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paste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FD22CB-2635-8D4E-A456-B99AE0A392D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0670AEF-EB7E-BA4D-AD28-1DB17A2539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BF542C-A609-1746-85FD-234A9DE6AB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27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ö gröf-fyrirsögn, milli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1862932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034D6-A186-E643-B979-8055129A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gröf - fyrirsögn</a:t>
            </a:r>
            <a:r>
              <a:rPr lang="en-GB"/>
              <a:t>, </a:t>
            </a:r>
            <a:r>
              <a:rPr lang="en-GB" err="1"/>
              <a:t>millifyrirsögn</a:t>
            </a:r>
            <a:endParaRPr lang="en-I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E1724B-758E-2A47-9E5D-B6A10C151D4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455989" y="1862932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718E9B-F1D7-6045-8260-58DFC449CC99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3CBF01-EA96-A740-98F6-765B801C799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55989" y="2547144"/>
            <a:ext cx="4878705" cy="3816350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92CB93C-601A-D642-B88D-97C3BEE3006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7306" y="2547144"/>
            <a:ext cx="4878705" cy="3816350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9AAB8E-9680-874B-A4D2-66DE79A061F6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9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ö gröf með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1862932"/>
            <a:ext cx="3392708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034D6-A186-E643-B979-8055129A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gröf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bullets</a:t>
            </a:r>
            <a:endParaRPr lang="en-I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E1724B-758E-2A47-9E5D-B6A10C151D4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398456" y="1862932"/>
            <a:ext cx="3392708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718E9B-F1D7-6045-8260-58DFC449CC99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3CBF01-EA96-A740-98F6-765B801C799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98456" y="2547144"/>
            <a:ext cx="3392708" cy="3329781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92CB93C-601A-D642-B88D-97C3BEE3006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7306" y="2547144"/>
            <a:ext cx="3392708" cy="3329781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2DE16E-07FB-4F43-9A9F-4C63F4C60C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41986" y="1862931"/>
            <a:ext cx="3392708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160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Þrjú gröf-fyrirsögn, millifyrirsög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1862932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034D6-A186-E643-B979-8055129A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Þrjú</a:t>
            </a:r>
            <a:r>
              <a:rPr lang="en-GB"/>
              <a:t> </a:t>
            </a:r>
            <a:r>
              <a:rPr lang="en-GB" err="1"/>
              <a:t>gröf - fyrirsögn</a:t>
            </a:r>
            <a:r>
              <a:rPr lang="en-GB"/>
              <a:t>, </a:t>
            </a:r>
            <a:r>
              <a:rPr lang="en-GB" err="1"/>
              <a:t>millifyrirsögn</a:t>
            </a:r>
            <a:r>
              <a:rPr lang="en-GB"/>
              <a:t> </a:t>
            </a:r>
            <a:endParaRPr lang="en-I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E1724B-758E-2A47-9E5D-B6A10C151D4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455989" y="1862932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AC2A53-BD17-C840-A892-397E1397264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7306" y="4361603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016D32-BC72-C643-B3A8-3FAEB461ED10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D2AAA5-FF36-5A4D-BDAC-60A2F58D5D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5989" y="2154738"/>
            <a:ext cx="4878705" cy="4208756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4AA6A25-B02E-1E4D-A873-113F3B71D49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7306" y="2154739"/>
            <a:ext cx="4878705" cy="1710000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3BE4418-70A8-8D42-8D01-248C378B7A9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305" y="4653494"/>
            <a:ext cx="4878705" cy="1710000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6FD20-3831-7D47-ACC5-65A0FCB3D64F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íða - blár fleki hægra megi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16518F-13FD-57D6-84FC-A33511D6884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2000" y="223808"/>
            <a:ext cx="4680000" cy="43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320C9-42EC-0473-7405-D802107A54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FEDE8F-4BE3-6E8C-1409-211751EEB7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94833" y="2063408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C35231-BCE5-2689-35EF-34410304DBC2}"/>
              </a:ext>
            </a:extLst>
          </p:cNvPr>
          <p:cNvSpPr/>
          <p:nvPr userDrawn="1"/>
        </p:nvSpPr>
        <p:spPr>
          <a:xfrm>
            <a:off x="7272000" y="4511408"/>
            <a:ext cx="4680000" cy="1144413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636BF-DAB6-4BEA-3FE2-765B2840C0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2000" y="4902403"/>
            <a:ext cx="3805166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CD79847-2D70-346C-E4A0-BA4DB3CDF8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2000" y="5178073"/>
            <a:ext cx="3805166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sz="1600"/>
            </a:lvl1pPr>
            <a:lvl2pPr>
              <a:buNone/>
              <a:defRPr/>
            </a:lvl2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92DFB-4ED9-90DC-00DB-ABF009E44436}"/>
              </a:ext>
            </a:extLst>
          </p:cNvPr>
          <p:cNvGrpSpPr/>
          <p:nvPr userDrawn="1"/>
        </p:nvGrpSpPr>
        <p:grpSpPr>
          <a:xfrm>
            <a:off x="7272000" y="4511408"/>
            <a:ext cx="4680000" cy="121008"/>
            <a:chOff x="6096000" y="4933746"/>
            <a:chExt cx="5760000" cy="1210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2C2BDD-25BD-7356-FE62-ACEEC2E85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 flipV="1">
              <a:off x="6096000" y="4933936"/>
              <a:ext cx="1190625" cy="120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4DE54D-CD7D-2ED7-BAC5-5BECCA5699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V="1">
              <a:off x="7249088" y="4933936"/>
              <a:ext cx="1188811" cy="1208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CA7741-F467-37B3-7009-A2095B025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V="1">
              <a:off x="8400363" y="4933936"/>
              <a:ext cx="1188811" cy="120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2DB1B5-F789-EF77-1E64-8F3146FD9F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 flipV="1">
              <a:off x="9551637" y="4933936"/>
              <a:ext cx="1188811" cy="1208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C3C58C3-0E3C-0DAF-FA99-8D7822E66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 flipV="1">
              <a:off x="10702912" y="4933746"/>
              <a:ext cx="1153088" cy="12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2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Þrjú gröf-fyrirsögn, millifyrirsö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1862932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034D6-A186-E643-B979-8055129A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Þrjú</a:t>
            </a:r>
            <a:r>
              <a:rPr lang="en-GB"/>
              <a:t> </a:t>
            </a:r>
            <a:r>
              <a:rPr lang="en-GB" err="1"/>
              <a:t>gröf - fyrirsögn</a:t>
            </a:r>
            <a:r>
              <a:rPr lang="en-GB"/>
              <a:t>, </a:t>
            </a:r>
            <a:r>
              <a:rPr lang="en-GB" err="1"/>
              <a:t>millifyrirsögn</a:t>
            </a:r>
            <a:endParaRPr lang="en-I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E1724B-758E-2A47-9E5D-B6A10C151D4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455989" y="1862932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AC2A53-BD17-C840-A892-397E1397264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7305" y="4361603"/>
            <a:ext cx="10477389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016D32-BC72-C643-B3A8-3FAEB461ED10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D2AAA5-FF36-5A4D-BDAC-60A2F58D5D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5989" y="2154738"/>
            <a:ext cx="4878705" cy="1710000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4AA6A25-B02E-1E4D-A873-113F3B71D49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7306" y="2154739"/>
            <a:ext cx="4878705" cy="1710000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3BE4418-70A8-8D42-8D01-248C378B7A9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305" y="4653494"/>
            <a:ext cx="10477389" cy="1710000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6FD20-3831-7D47-ACC5-65A0FCB3D64F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jögur gröf-fyrirsögn, millifyrirsög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1862932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034D6-A186-E643-B979-8055129A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Fjögur</a:t>
            </a:r>
            <a:r>
              <a:rPr lang="en-GB"/>
              <a:t> </a:t>
            </a:r>
            <a:r>
              <a:rPr lang="en-GB" err="1"/>
              <a:t>gröf - fyrirsögn</a:t>
            </a:r>
            <a:r>
              <a:rPr lang="en-GB"/>
              <a:t>, </a:t>
            </a:r>
            <a:r>
              <a:rPr lang="en-GB" err="1"/>
              <a:t>millifyrirsögn</a:t>
            </a:r>
            <a:r>
              <a:rPr lang="en-GB"/>
              <a:t> </a:t>
            </a:r>
            <a:endParaRPr lang="en-I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E1724B-758E-2A47-9E5D-B6A10C151D4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455989" y="1862932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AC2A53-BD17-C840-A892-397E1397264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7306" y="4361400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6F9FB3E-FA8D-1F46-A4AD-6D1FC249B2B8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455989" y="4361400"/>
            <a:ext cx="4878705" cy="249645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C4BC65-358A-ED44-9CDB-ACF0E0C16DE1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E09FFA-FAFE-2D47-A7EF-797496954B3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306" y="2154237"/>
            <a:ext cx="4878705" cy="1710000"/>
          </a:xfrm>
        </p:spPr>
        <p:txBody>
          <a:bodyPr/>
          <a:lstStyle/>
          <a:p>
            <a:pPr lvl="0"/>
            <a:endParaRPr lang="en-GB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2006B98-D2E0-394B-B715-12E65D23941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55989" y="2154237"/>
            <a:ext cx="4878705" cy="1709999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888E4B2-B1F1-EE4E-AAF3-FB6D096A399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7306" y="4652963"/>
            <a:ext cx="4878705" cy="1710532"/>
          </a:xfrm>
        </p:spPr>
        <p:txBody>
          <a:bodyPr/>
          <a:lstStyle/>
          <a:p>
            <a:pPr lvl="0"/>
            <a:endParaRPr lang="en-I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8C58994-6F82-B743-B24A-40D91C9D01D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455989" y="4652963"/>
            <a:ext cx="4878705" cy="171053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F6C0C-8E93-0449-8063-5D2D7F161C0B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jögur gröf - texti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6073" y="1862932"/>
            <a:ext cx="2196143" cy="250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034D6-A186-E643-B979-8055129A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Fjögur</a:t>
            </a:r>
            <a:r>
              <a:rPr lang="en-GB"/>
              <a:t> </a:t>
            </a:r>
            <a:r>
              <a:rPr lang="en-GB" err="1"/>
              <a:t>gröf</a:t>
            </a:r>
            <a:r>
              <a:rPr lang="en-GB"/>
              <a:t> - </a:t>
            </a:r>
            <a:r>
              <a:rPr lang="en-GB" err="1"/>
              <a:t>texti</a:t>
            </a:r>
            <a:r>
              <a:rPr lang="en-GB"/>
              <a:t>/bullets</a:t>
            </a:r>
            <a:endParaRPr lang="en-IS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7DC72B41-28E1-4F4E-9DCC-45C166B6E2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456073" y="2154600"/>
            <a:ext cx="2196143" cy="1841400"/>
          </a:xfrm>
        </p:spPr>
        <p:txBody>
          <a:bodyPr/>
          <a:lstStyle/>
          <a:p>
            <a:endParaRPr lang="en-IS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B4A3F09A-7327-7349-8BC4-84B51C691DD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9138551" y="2154600"/>
            <a:ext cx="2196143" cy="1841400"/>
          </a:xfrm>
        </p:spPr>
        <p:txBody>
          <a:bodyPr/>
          <a:lstStyle/>
          <a:p>
            <a:endParaRPr lang="en-I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E1724B-758E-2A47-9E5D-B6A10C151D4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138552" y="1862932"/>
            <a:ext cx="2196143" cy="250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hart Placeholder 10">
            <a:extLst>
              <a:ext uri="{FF2B5EF4-FFF2-40B4-BE49-F238E27FC236}">
                <a16:creationId xmlns:a16="http://schemas.microsoft.com/office/drawing/2014/main" id="{B6D52B55-07D4-F74E-A8CE-022D715F540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56073" y="4522094"/>
            <a:ext cx="2196143" cy="1841400"/>
          </a:xfrm>
        </p:spPr>
        <p:txBody>
          <a:bodyPr/>
          <a:lstStyle/>
          <a:p>
            <a:endParaRPr lang="en-I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AC2A53-BD17-C840-A892-397E1397264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456073" y="4204619"/>
            <a:ext cx="2196143" cy="250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6F9FB3E-FA8D-1F46-A4AD-6D1FC249B2B8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138552" y="4204619"/>
            <a:ext cx="2196143" cy="250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A04D93E-5605-0041-8BD5-9AAEE367284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9138551" y="4522094"/>
            <a:ext cx="2196143" cy="1841400"/>
          </a:xfrm>
        </p:spPr>
        <p:txBody>
          <a:bodyPr/>
          <a:lstStyle/>
          <a:p>
            <a:endParaRPr lang="en-I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970DA2-3C73-A94F-9623-E9756567CE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7306" y="1862932"/>
            <a:ext cx="4878705" cy="4500563"/>
          </a:xfrm>
        </p:spPr>
        <p:txBody>
          <a:bodyPr/>
          <a:lstStyle>
            <a:lvl1pPr fontAlgn="t">
              <a:lnSpc>
                <a:spcPct val="12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F301D9-ABB9-9E44-97D7-4DE6A6137EB3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7D5835-0656-2840-9B8E-186D18FD5780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87B2E-C6D4-6141-8F9C-C72F4A2C1308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3BB674B-5936-DA4B-96F2-4D03E6A1D6B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66AC0F5-A0DA-3542-A7F9-4DEA4A37070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842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ö lárétt gröf - fyrirsögn, milli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1862932"/>
            <a:ext cx="4878705" cy="249645"/>
          </a:xfrm>
        </p:spPr>
        <p:txBody>
          <a:bodyPr/>
          <a:lstStyle>
            <a:lvl1pPr marL="0" indent="0"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034D6-A186-E643-B979-8055129A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lárétt</a:t>
            </a:r>
            <a:r>
              <a:rPr lang="en-GB"/>
              <a:t> </a:t>
            </a:r>
            <a:r>
              <a:rPr lang="en-GB" err="1"/>
              <a:t>gröf</a:t>
            </a:r>
            <a:r>
              <a:rPr lang="en-GB"/>
              <a:t> - </a:t>
            </a:r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millifyrirsögn</a:t>
            </a:r>
            <a:endParaRPr lang="en-IS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7DC72B41-28E1-4F4E-9DCC-45C166B6E2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57305" y="2154600"/>
            <a:ext cx="10477389" cy="1710000"/>
          </a:xfrm>
        </p:spPr>
        <p:txBody>
          <a:bodyPr/>
          <a:lstStyle/>
          <a:p>
            <a:endParaRPr lang="en-IS"/>
          </a:p>
        </p:txBody>
      </p:sp>
      <p:sp>
        <p:nvSpPr>
          <p:cNvPr id="13" name="Chart Placeholder 10">
            <a:extLst>
              <a:ext uri="{FF2B5EF4-FFF2-40B4-BE49-F238E27FC236}">
                <a16:creationId xmlns:a16="http://schemas.microsoft.com/office/drawing/2014/main" id="{B6D52B55-07D4-F74E-A8CE-022D715F540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57305" y="4653000"/>
            <a:ext cx="10477389" cy="1710000"/>
          </a:xfrm>
        </p:spPr>
        <p:txBody>
          <a:bodyPr/>
          <a:lstStyle/>
          <a:p>
            <a:endParaRPr lang="en-I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AC2A53-BD17-C840-A892-397E1397264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7306" y="4361400"/>
            <a:ext cx="4878705" cy="249645"/>
          </a:xfrm>
        </p:spPr>
        <p:txBody>
          <a:bodyPr/>
          <a:lstStyle>
            <a:lvl1pPr marL="0" indent="0">
              <a:buNone/>
              <a:defRPr sz="11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CA6974-6942-9346-A614-5B19218008AC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E822C4-C8B0-1B49-AFA7-57E4D109F325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dir af starfsfólki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AF2D-8AC2-7441-839D-EB8488EE9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IS" sz="2500" kern="1200" spc="50" baseline="0" dirty="0">
                <a:solidFill>
                  <a:srgbClr val="2044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err="1"/>
              <a:t>Myndir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starfsfólki</a:t>
            </a:r>
            <a:endParaRPr lang="en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E2721F-94E4-0148-9E76-83E314C4B938}"/>
              </a:ext>
            </a:extLst>
          </p:cNvPr>
          <p:cNvSpPr/>
          <p:nvPr userDrawn="1"/>
        </p:nvSpPr>
        <p:spPr>
          <a:xfrm>
            <a:off x="857306" y="1862932"/>
            <a:ext cx="4878705" cy="15660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S" sz="45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A82B6-AD03-A642-81F2-A02D3A971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7306" y="1862932"/>
            <a:ext cx="1339287" cy="1566068"/>
          </a:xfrm>
        </p:spPr>
        <p:txBody>
          <a:bodyPr/>
          <a:lstStyle/>
          <a:p>
            <a:endParaRPr lang="en-I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8B829-5B81-0A49-BC5B-1D941B2509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11261" y="2169762"/>
            <a:ext cx="3031397" cy="270000"/>
          </a:xfrm>
        </p:spPr>
        <p:txBody>
          <a:bodyPr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52EF59-CAE7-504E-A0FA-E5C33E79EF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11105" y="2439762"/>
            <a:ext cx="3031397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1F7B01-EFAC-CC43-BBEE-7947DF5D4A2E}"/>
              </a:ext>
            </a:extLst>
          </p:cNvPr>
          <p:cNvSpPr/>
          <p:nvPr userDrawn="1"/>
        </p:nvSpPr>
        <p:spPr>
          <a:xfrm>
            <a:off x="6454258" y="1862932"/>
            <a:ext cx="4878705" cy="15660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105912C-83BA-C44D-9D3E-5C1EF8693B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4258" y="1862932"/>
            <a:ext cx="1339287" cy="1566068"/>
          </a:xfrm>
        </p:spPr>
        <p:txBody>
          <a:bodyPr/>
          <a:lstStyle/>
          <a:p>
            <a:endParaRPr lang="en-IS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BB08B3E2-437B-8642-AC7D-77FF36352E8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08213" y="2169762"/>
            <a:ext cx="3030236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78CAB17-E675-6343-94D1-9F30302262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8057" y="2439762"/>
            <a:ext cx="3030236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C10541-27FC-B746-8A5A-6C602F42EF10}"/>
              </a:ext>
            </a:extLst>
          </p:cNvPr>
          <p:cNvSpPr/>
          <p:nvPr userDrawn="1"/>
        </p:nvSpPr>
        <p:spPr>
          <a:xfrm>
            <a:off x="857306" y="3577320"/>
            <a:ext cx="4878705" cy="15660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AB6523D9-3721-A441-AED2-248DB0E46F5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7306" y="3577320"/>
            <a:ext cx="1339287" cy="1566068"/>
          </a:xfrm>
        </p:spPr>
        <p:txBody>
          <a:bodyPr/>
          <a:lstStyle/>
          <a:p>
            <a:endParaRPr lang="en-IS"/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F87FEB96-CCFE-1F45-9D07-65384AE627F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411262" y="3884150"/>
            <a:ext cx="3030236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7D94838-BE9D-9B43-BB05-B674411F27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11106" y="4154150"/>
            <a:ext cx="3030236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23948C-5E7C-8C4A-93CD-9191BFCC1F18}"/>
              </a:ext>
            </a:extLst>
          </p:cNvPr>
          <p:cNvSpPr/>
          <p:nvPr userDrawn="1"/>
        </p:nvSpPr>
        <p:spPr>
          <a:xfrm>
            <a:off x="6454258" y="3577320"/>
            <a:ext cx="4878705" cy="15660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B4A0B18-1D58-6F42-9691-A45156479C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4258" y="3577320"/>
            <a:ext cx="1339287" cy="1566068"/>
          </a:xfrm>
        </p:spPr>
        <p:txBody>
          <a:bodyPr/>
          <a:lstStyle/>
          <a:p>
            <a:endParaRPr lang="en-IS"/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7B5F8535-8332-734E-9FF5-15DF0AEC5BF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008213" y="3884150"/>
            <a:ext cx="3030236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1EC03B03-D579-6144-BCF8-F2959AFA98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08057" y="4154150"/>
            <a:ext cx="3030236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BCD1522-1F88-BE4C-92B4-1819C44DD3CE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40E2638-6CA2-8342-99D0-4F3A76AE10A7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723A631-49A3-C14E-A9DF-C3CD6918227F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00E4D-BCD4-434F-8EB7-9CCF84CE565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8A4FF4-3B47-F844-A964-5E025546491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81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dir af starfsfólki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AF2D-8AC2-7441-839D-EB8488EE9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Myndir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starfsfólki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73BEA-4A5F-B649-98B6-6EDD2FCF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84FC8-EFBF-4740-85B6-05A396F6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70398-A55B-3642-AED1-5D0DAD2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E2721F-94E4-0148-9E76-83E314C4B938}"/>
              </a:ext>
            </a:extLst>
          </p:cNvPr>
          <p:cNvSpPr/>
          <p:nvPr userDrawn="1"/>
        </p:nvSpPr>
        <p:spPr>
          <a:xfrm>
            <a:off x="857306" y="1862931"/>
            <a:ext cx="4878705" cy="12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A82B6-AD03-A642-81F2-A02D3A971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7306" y="1862932"/>
            <a:ext cx="1339287" cy="1245600"/>
          </a:xfrm>
        </p:spPr>
        <p:txBody>
          <a:bodyPr/>
          <a:lstStyle/>
          <a:p>
            <a:endParaRPr lang="en-I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8B829-5B81-0A49-BC5B-1D941B2509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12157" y="2003106"/>
            <a:ext cx="3031397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52EF59-CAE7-504E-A0FA-E5C33E79EF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12157" y="2273106"/>
            <a:ext cx="3031397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1F7B01-EFAC-CC43-BBEE-7947DF5D4A2E}"/>
              </a:ext>
            </a:extLst>
          </p:cNvPr>
          <p:cNvSpPr/>
          <p:nvPr userDrawn="1"/>
        </p:nvSpPr>
        <p:spPr>
          <a:xfrm>
            <a:off x="6454258" y="1862932"/>
            <a:ext cx="4878705" cy="12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105912C-83BA-C44D-9D3E-5C1EF8693B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4258" y="1862932"/>
            <a:ext cx="1339287" cy="1245600"/>
          </a:xfrm>
        </p:spPr>
        <p:txBody>
          <a:bodyPr/>
          <a:lstStyle/>
          <a:p>
            <a:endParaRPr lang="en-IS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BB08B3E2-437B-8642-AC7D-77FF36352E8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08721" y="2000035"/>
            <a:ext cx="3031397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78CAB17-E675-6343-94D1-9F30302262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8721" y="2270035"/>
            <a:ext cx="3031397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78F51D-3F87-0C4A-AA01-49A006906697}"/>
              </a:ext>
            </a:extLst>
          </p:cNvPr>
          <p:cNvSpPr/>
          <p:nvPr userDrawn="1"/>
        </p:nvSpPr>
        <p:spPr>
          <a:xfrm>
            <a:off x="857306" y="3208269"/>
            <a:ext cx="4878705" cy="12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78418B2-646D-CB4D-A909-2D205E7383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7306" y="3208270"/>
            <a:ext cx="1339287" cy="1245600"/>
          </a:xfrm>
        </p:spPr>
        <p:txBody>
          <a:bodyPr/>
          <a:lstStyle/>
          <a:p>
            <a:endParaRPr lang="en-IS"/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28787D42-60B0-2F42-8DBD-1E750582B69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412157" y="3348444"/>
            <a:ext cx="3031397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D4C8501-18FF-B142-AC3C-86715AA349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12157" y="3618444"/>
            <a:ext cx="3031397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A151F-972F-8D48-BFEC-59F33658DA14}"/>
              </a:ext>
            </a:extLst>
          </p:cNvPr>
          <p:cNvSpPr/>
          <p:nvPr userDrawn="1"/>
        </p:nvSpPr>
        <p:spPr>
          <a:xfrm>
            <a:off x="6454258" y="3208270"/>
            <a:ext cx="4878705" cy="12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D67917C8-D361-A44E-BB2E-181AE46F892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4258" y="3208270"/>
            <a:ext cx="1339287" cy="1245600"/>
          </a:xfrm>
        </p:spPr>
        <p:txBody>
          <a:bodyPr/>
          <a:lstStyle/>
          <a:p>
            <a:endParaRPr lang="en-IS"/>
          </a:p>
        </p:txBody>
      </p:sp>
      <p:sp>
        <p:nvSpPr>
          <p:cNvPr id="33" name="Content Placeholder 10">
            <a:extLst>
              <a:ext uri="{FF2B5EF4-FFF2-40B4-BE49-F238E27FC236}">
                <a16:creationId xmlns:a16="http://schemas.microsoft.com/office/drawing/2014/main" id="{739A802F-BE7B-C645-BD86-068BF5FA010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008721" y="3345373"/>
            <a:ext cx="3031397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364DEDA3-DD5F-794B-BBE7-A12915783F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08721" y="3615373"/>
            <a:ext cx="3031397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47D8A2-824E-5C44-BC33-AE3CBC4781EC}"/>
              </a:ext>
            </a:extLst>
          </p:cNvPr>
          <p:cNvSpPr/>
          <p:nvPr userDrawn="1"/>
        </p:nvSpPr>
        <p:spPr>
          <a:xfrm>
            <a:off x="857306" y="4553261"/>
            <a:ext cx="4878705" cy="12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A8416B22-349E-284A-AB01-D620B84F1F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7306" y="4553262"/>
            <a:ext cx="1339287" cy="1245600"/>
          </a:xfrm>
        </p:spPr>
        <p:txBody>
          <a:bodyPr/>
          <a:lstStyle/>
          <a:p>
            <a:endParaRPr lang="en-IS"/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F9B84850-B6F9-CF47-8D64-91ED8B9D797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2412157" y="4693435"/>
            <a:ext cx="3031397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BEBA018-5A3E-CA4F-B0E5-FFAFFC1046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12157" y="4963435"/>
            <a:ext cx="3031397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04274D-948A-EF42-A4A3-3779569207F9}"/>
              </a:ext>
            </a:extLst>
          </p:cNvPr>
          <p:cNvSpPr/>
          <p:nvPr userDrawn="1"/>
        </p:nvSpPr>
        <p:spPr>
          <a:xfrm>
            <a:off x="6454258" y="4553261"/>
            <a:ext cx="4878705" cy="12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905CF5C3-FF0A-094F-BB90-F47F7297715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54258" y="4553262"/>
            <a:ext cx="1339287" cy="1245600"/>
          </a:xfrm>
        </p:spPr>
        <p:txBody>
          <a:bodyPr/>
          <a:lstStyle/>
          <a:p>
            <a:endParaRPr lang="en-IS"/>
          </a:p>
        </p:txBody>
      </p:sp>
      <p:sp>
        <p:nvSpPr>
          <p:cNvPr id="41" name="Content Placeholder 10">
            <a:extLst>
              <a:ext uri="{FF2B5EF4-FFF2-40B4-BE49-F238E27FC236}">
                <a16:creationId xmlns:a16="http://schemas.microsoft.com/office/drawing/2014/main" id="{09B6615B-BC90-E54E-8475-26E8CB0319C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008721" y="4690364"/>
            <a:ext cx="3031397" cy="270000"/>
          </a:xfrm>
        </p:spPr>
        <p:txBody>
          <a:bodyPr/>
          <a:lstStyle>
            <a:lvl1pPr>
              <a:defRPr b="1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56893654-93C2-E04C-A8EC-62796070642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08721" y="4960364"/>
            <a:ext cx="3031397" cy="684000"/>
          </a:xfrm>
        </p:spPr>
        <p:txBody>
          <a:bodyPr/>
          <a:lstStyle>
            <a:lvl1pPr>
              <a:lnSpc>
                <a:spcPct val="110000"/>
              </a:lnSpc>
              <a:defRPr sz="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7091DB4-DFAD-9948-B965-8E445F73F41E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FFC40BA-5DDC-5F4F-B812-2EA30F26262D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dir af starfsfólki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AF2D-8AC2-7441-839D-EB8488EE9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Myndir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starfsfólki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73BEA-4A5F-B649-98B6-6EDD2FCF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84FC8-EFBF-4740-85B6-05A396F6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70398-A55B-3642-AED1-5D0DAD2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A82B6-AD03-A642-81F2-A02D3A971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7306" y="1862932"/>
            <a:ext cx="1902724" cy="1798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S"/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15308A7F-C770-864B-B327-C828C010CA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31970" y="1862932"/>
            <a:ext cx="1902724" cy="1798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S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C8E195E3-8E6B-9440-AE2C-2BA3D67A9F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44241" y="1862932"/>
            <a:ext cx="1902724" cy="1798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S"/>
          </a:p>
        </p:txBody>
      </p:sp>
      <p:sp>
        <p:nvSpPr>
          <p:cNvPr id="51" name="Picture Placeholder 8">
            <a:extLst>
              <a:ext uri="{FF2B5EF4-FFF2-40B4-BE49-F238E27FC236}">
                <a16:creationId xmlns:a16="http://schemas.microsoft.com/office/drawing/2014/main" id="{E274F1D8-BFD1-B947-94ED-4B7C895D8DD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00377" y="1862932"/>
            <a:ext cx="1902724" cy="1798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S"/>
          </a:p>
        </p:txBody>
      </p:sp>
      <p:sp>
        <p:nvSpPr>
          <p:cNvPr id="54" name="Picture Placeholder 8">
            <a:extLst>
              <a:ext uri="{FF2B5EF4-FFF2-40B4-BE49-F238E27FC236}">
                <a16:creationId xmlns:a16="http://schemas.microsoft.com/office/drawing/2014/main" id="{E1210488-607F-3A41-8BAE-8570A378D7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88106" y="1862932"/>
            <a:ext cx="1902724" cy="1798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B8C936-19B8-3740-B501-F816645A24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306" y="3661132"/>
            <a:ext cx="1902743" cy="817563"/>
          </a:xfrm>
          <a:solidFill>
            <a:srgbClr val="CEE1EA"/>
          </a:solidFill>
        </p:spPr>
        <p:txBody>
          <a:bodyPr lIns="251999" tIns="46800" rIns="251999" bIns="46800" anchor="ctr"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3" name="Text Placeholder 13">
            <a:extLst>
              <a:ext uri="{FF2B5EF4-FFF2-40B4-BE49-F238E27FC236}">
                <a16:creationId xmlns:a16="http://schemas.microsoft.com/office/drawing/2014/main" id="{6A9813E7-4967-B041-B4B3-834C80292A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00358" y="3661132"/>
            <a:ext cx="1902743" cy="817563"/>
          </a:xfrm>
          <a:solidFill>
            <a:schemeClr val="bg2"/>
          </a:solidFill>
        </p:spPr>
        <p:txBody>
          <a:bodyPr lIns="251999" tIns="46800" rIns="251999" bIns="46800" anchor="ctr"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4" name="Text Placeholder 13">
            <a:extLst>
              <a:ext uri="{FF2B5EF4-FFF2-40B4-BE49-F238E27FC236}">
                <a16:creationId xmlns:a16="http://schemas.microsoft.com/office/drawing/2014/main" id="{420FCEF0-7F6B-4A4C-919C-3C0DC93F99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44232" y="3661132"/>
            <a:ext cx="1902743" cy="817563"/>
          </a:xfrm>
          <a:solidFill>
            <a:schemeClr val="bg2"/>
          </a:solidFill>
        </p:spPr>
        <p:txBody>
          <a:bodyPr lIns="251999" tIns="46800" rIns="251999" bIns="46800" anchor="ctr"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5CBCCE49-A73E-9C41-A40B-96D07514BE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88101" y="3661132"/>
            <a:ext cx="1902743" cy="817563"/>
          </a:xfrm>
          <a:solidFill>
            <a:schemeClr val="bg2"/>
          </a:solidFill>
        </p:spPr>
        <p:txBody>
          <a:bodyPr lIns="251999" tIns="46800" rIns="251999" bIns="46800" anchor="ctr"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C48979F5-6692-3040-91D8-1FDA1B17B7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31961" y="3661132"/>
            <a:ext cx="1902743" cy="817563"/>
          </a:xfrm>
          <a:solidFill>
            <a:schemeClr val="bg2"/>
          </a:solidFill>
        </p:spPr>
        <p:txBody>
          <a:bodyPr lIns="251999" tIns="46800" rIns="251999" bIns="46800" anchor="ctr"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519050D-7242-6746-8507-4539672652F1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E37C70E-73E2-934C-94BA-76CD00B927A1}"/>
              </a:ext>
            </a:extLst>
          </p:cNvPr>
          <p:cNvSpPr txBox="1"/>
          <p:nvPr userDrawn="1"/>
        </p:nvSpPr>
        <p:spPr>
          <a:xfrm>
            <a:off x="12486682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álkar og bullets/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AF2D-8AC2-7441-839D-EB8488EE9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Dálkar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bullets/</a:t>
            </a:r>
            <a:r>
              <a:rPr lang="en-GB" err="1"/>
              <a:t>texti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73BEA-4A5F-B649-98B6-6EDD2FCF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84FC8-EFBF-4740-85B6-05A396F6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70398-A55B-3642-AED1-5D0DAD2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B8C936-19B8-3740-B501-F816645A24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306" y="1862932"/>
            <a:ext cx="1962128" cy="851400"/>
          </a:xfrm>
          <a:solidFill>
            <a:srgbClr val="00B3BF"/>
          </a:solidFill>
          <a:ln>
            <a:noFill/>
          </a:ln>
        </p:spPr>
        <p:txBody>
          <a:bodyPr lIns="251999" tIns="46800" rIns="251999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1800" b="0">
                <a:solidFill>
                  <a:srgbClr val="20446A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3" name="Text Placeholder 13">
            <a:extLst>
              <a:ext uri="{FF2B5EF4-FFF2-40B4-BE49-F238E27FC236}">
                <a16:creationId xmlns:a16="http://schemas.microsoft.com/office/drawing/2014/main" id="{6A9813E7-4967-B041-B4B3-834C80292A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986121" y="1862932"/>
            <a:ext cx="1962128" cy="851400"/>
          </a:xfrm>
          <a:solidFill>
            <a:srgbClr val="72DCEB"/>
          </a:solidFill>
          <a:ln>
            <a:solidFill>
              <a:srgbClr val="72DCEB"/>
            </a:solidFill>
          </a:ln>
        </p:spPr>
        <p:txBody>
          <a:bodyPr lIns="251999" tIns="46800" rIns="251999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1800" b="0">
                <a:solidFill>
                  <a:srgbClr val="20446A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4" name="Text Placeholder 13">
            <a:extLst>
              <a:ext uri="{FF2B5EF4-FFF2-40B4-BE49-F238E27FC236}">
                <a16:creationId xmlns:a16="http://schemas.microsoft.com/office/drawing/2014/main" id="{420FCEF0-7F6B-4A4C-919C-3C0DC93F99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14936" y="1862932"/>
            <a:ext cx="1962128" cy="851400"/>
          </a:xfrm>
          <a:solidFill>
            <a:srgbClr val="A3E5EE"/>
          </a:solidFill>
        </p:spPr>
        <p:txBody>
          <a:bodyPr lIns="251999" tIns="46800" rIns="251999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1800" b="0">
                <a:solidFill>
                  <a:srgbClr val="20446A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5CBCCE49-A73E-9C41-A40B-96D07514BE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43751" y="1862932"/>
            <a:ext cx="1962128" cy="851400"/>
          </a:xfrm>
          <a:solidFill>
            <a:srgbClr val="CEF2F8"/>
          </a:solidFill>
        </p:spPr>
        <p:txBody>
          <a:bodyPr lIns="251999" tIns="46800" rIns="251999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1800" b="0">
                <a:solidFill>
                  <a:srgbClr val="20446A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C48979F5-6692-3040-91D8-1FDA1B17B7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370729" y="1862932"/>
            <a:ext cx="1962128" cy="851400"/>
          </a:xfrm>
          <a:solidFill>
            <a:srgbClr val="F0FCFE"/>
          </a:solidFill>
        </p:spPr>
        <p:txBody>
          <a:bodyPr lIns="251999" tIns="46800" rIns="251999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1800" b="0">
                <a:solidFill>
                  <a:srgbClr val="20446A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F7A51A-DBF8-214B-B5A4-0C128759176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7306" y="2960177"/>
            <a:ext cx="1857721" cy="2916749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B6410E-C42F-2541-80B6-4B21922300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86121" y="2960253"/>
            <a:ext cx="1857721" cy="291667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rgbClr val="20446A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86C8F9-1E7D-A543-A779-C82D042B46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4936" y="2960177"/>
            <a:ext cx="1857721" cy="2916749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rgbClr val="20446A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F953EA-ECBC-7742-805A-61F18261F3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43751" y="2960177"/>
            <a:ext cx="1857721" cy="2916749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rgbClr val="20446A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05E57D7-B319-804F-ACF5-76B7C699B4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370729" y="2960177"/>
            <a:ext cx="1857721" cy="2916749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rgbClr val="20446A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6E0468-39B7-CC42-940C-A38348732C82}"/>
              </a:ext>
            </a:extLst>
          </p:cNvPr>
          <p:cNvCxnSpPr/>
          <p:nvPr userDrawn="1"/>
        </p:nvCxnSpPr>
        <p:spPr>
          <a:xfrm>
            <a:off x="857306" y="1423934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ðir og bullets/texti - Blá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73BEA-4A5F-B649-98B6-6EDD2FCF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84FC8-EFBF-4740-85B6-05A396F6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70398-A55B-3642-AED1-5D0DAD2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B8C936-19B8-3740-B501-F816645A24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306" y="782638"/>
            <a:ext cx="2781181" cy="1042200"/>
          </a:xfrm>
          <a:solidFill>
            <a:srgbClr val="20446A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3" name="Text Placeholder 13">
            <a:extLst>
              <a:ext uri="{FF2B5EF4-FFF2-40B4-BE49-F238E27FC236}">
                <a16:creationId xmlns:a16="http://schemas.microsoft.com/office/drawing/2014/main" id="{6A9813E7-4967-B041-B4B3-834C80292A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7306" y="2135030"/>
            <a:ext cx="2781181" cy="1042200"/>
          </a:xfrm>
          <a:solidFill>
            <a:srgbClr val="39699B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4" name="Text Placeholder 13">
            <a:extLst>
              <a:ext uri="{FF2B5EF4-FFF2-40B4-BE49-F238E27FC236}">
                <a16:creationId xmlns:a16="http://schemas.microsoft.com/office/drawing/2014/main" id="{420FCEF0-7F6B-4A4C-919C-3C0DC93F99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7306" y="3487423"/>
            <a:ext cx="2781181" cy="1042200"/>
          </a:xfrm>
          <a:solidFill>
            <a:srgbClr val="6195CC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5CBCCE49-A73E-9C41-A40B-96D07514BE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57306" y="4839816"/>
            <a:ext cx="2781181" cy="1042200"/>
          </a:xfrm>
          <a:solidFill>
            <a:srgbClr val="CEE1EA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F7A51A-DBF8-214B-B5A4-0C128759176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968615" y="877138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B6410E-C42F-2541-80B6-4B21922300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68615" y="2229530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86C8F9-1E7D-A543-A779-C82D042B46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68615" y="3581923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F953EA-ECBC-7742-805A-61F18261F3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68615" y="4934315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9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ðir og bullets/texti -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73BEA-4A5F-B649-98B6-6EDD2FCF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84FC8-EFBF-4740-85B6-05A396F6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70398-A55B-3642-AED1-5D0DAD2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B8C936-19B8-3740-B501-F816645A24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306" y="782638"/>
            <a:ext cx="2781181" cy="1042200"/>
          </a:xfrm>
          <a:solidFill>
            <a:srgbClr val="00B3BF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3" name="Text Placeholder 13">
            <a:extLst>
              <a:ext uri="{FF2B5EF4-FFF2-40B4-BE49-F238E27FC236}">
                <a16:creationId xmlns:a16="http://schemas.microsoft.com/office/drawing/2014/main" id="{6A9813E7-4967-B041-B4B3-834C80292A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7306" y="2135030"/>
            <a:ext cx="2781181" cy="1042200"/>
          </a:xfrm>
          <a:solidFill>
            <a:srgbClr val="72DCEB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4" name="Text Placeholder 13">
            <a:extLst>
              <a:ext uri="{FF2B5EF4-FFF2-40B4-BE49-F238E27FC236}">
                <a16:creationId xmlns:a16="http://schemas.microsoft.com/office/drawing/2014/main" id="{420FCEF0-7F6B-4A4C-919C-3C0DC93F99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7306" y="3487423"/>
            <a:ext cx="2781181" cy="1042200"/>
          </a:xfrm>
          <a:solidFill>
            <a:srgbClr val="A3E5EE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5CBCCE49-A73E-9C41-A40B-96D07514BE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57306" y="4839816"/>
            <a:ext cx="2781181" cy="1042200"/>
          </a:xfrm>
          <a:solidFill>
            <a:srgbClr val="CEF2F8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F7A51A-DBF8-214B-B5A4-0C128759176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968615" y="877138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rgbClr val="788184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B6410E-C42F-2541-80B6-4B21922300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68615" y="2229530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86C8F9-1E7D-A543-A779-C82D042B46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68615" y="3581923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F953EA-ECBC-7742-805A-61F18261F3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68615" y="4934315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5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íða - blár fleki hægra megi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16518F-13FD-57D6-84FC-A33511D6884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2000" y="223808"/>
            <a:ext cx="4680000" cy="43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320C9-42EC-0473-7405-D802107A54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FEDE8F-4BE3-6E8C-1409-211751EEB7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94833" y="2063408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4661C-E802-AA4D-2F56-3E26CD6B9562}"/>
              </a:ext>
            </a:extLst>
          </p:cNvPr>
          <p:cNvSpPr/>
          <p:nvPr userDrawn="1"/>
        </p:nvSpPr>
        <p:spPr>
          <a:xfrm>
            <a:off x="7272000" y="4511408"/>
            <a:ext cx="4680000" cy="11448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FE25A-15B3-3D55-4670-0A70FE6B45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51" y="4962444"/>
            <a:ext cx="1955859" cy="23421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8732" indent="0" algn="l">
              <a:buNone/>
              <a:tabLst/>
              <a:defRPr sz="12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00EDC82-57F1-DCE9-A2BB-620466E465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82596" y="4962146"/>
            <a:ext cx="1955859" cy="234211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defRPr lang="en-GB" b="1"/>
            </a:lvl1pPr>
          </a:lstStyle>
          <a:p>
            <a:pPr lvl="0">
              <a:lnSpc>
                <a:spcPct val="100000"/>
              </a:lnSpc>
              <a:spcAft>
                <a:spcPts val="15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6257CAE-8151-ADB0-99AF-EFFEC75A8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3551" y="5203921"/>
            <a:ext cx="1955859" cy="234211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  <a:lvl2pPr>
              <a:buNone/>
              <a:defRPr/>
            </a:lvl2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C3BA03-D923-7A9F-9A0B-A523A58BB9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2596" y="5203710"/>
            <a:ext cx="1955859" cy="234211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I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92DFB-4ED9-90DC-00DB-ABF009E44436}"/>
              </a:ext>
            </a:extLst>
          </p:cNvPr>
          <p:cNvGrpSpPr/>
          <p:nvPr userDrawn="1"/>
        </p:nvGrpSpPr>
        <p:grpSpPr>
          <a:xfrm>
            <a:off x="7272000" y="4511408"/>
            <a:ext cx="4680000" cy="121008"/>
            <a:chOff x="6096000" y="4933746"/>
            <a:chExt cx="5760000" cy="1210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2C2BDD-25BD-7356-FE62-ACEEC2E85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 flipV="1">
              <a:off x="6096000" y="4933936"/>
              <a:ext cx="1190625" cy="120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4DE54D-CD7D-2ED7-BAC5-5BECCA5699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V="1">
              <a:off x="7249088" y="4933936"/>
              <a:ext cx="1188811" cy="1208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CA7741-F467-37B3-7009-A2095B025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V="1">
              <a:off x="8400363" y="4933936"/>
              <a:ext cx="1188811" cy="120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2DB1B5-F789-EF77-1E64-8F3146FD9F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 flipV="1">
              <a:off x="9551637" y="4933936"/>
              <a:ext cx="1188811" cy="1208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C3C58C3-0E3C-0DAF-FA99-8D7822E66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 flipV="1">
              <a:off x="10702912" y="4933746"/>
              <a:ext cx="1153088" cy="12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5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ðir og bullets/texti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73BEA-4A5F-B649-98B6-6EDD2FCF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84FC8-EFBF-4740-85B6-05A396F6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70398-A55B-3642-AED1-5D0DAD2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B8C936-19B8-3740-B501-F816645A24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306" y="782638"/>
            <a:ext cx="2781181" cy="1042200"/>
          </a:xfrm>
          <a:solidFill>
            <a:srgbClr val="F5952F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3" name="Text Placeholder 13">
            <a:extLst>
              <a:ext uri="{FF2B5EF4-FFF2-40B4-BE49-F238E27FC236}">
                <a16:creationId xmlns:a16="http://schemas.microsoft.com/office/drawing/2014/main" id="{6A9813E7-4967-B041-B4B3-834C80292A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7306" y="2135030"/>
            <a:ext cx="2781181" cy="1042200"/>
          </a:xfrm>
          <a:solidFill>
            <a:srgbClr val="FFAF70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4" name="Text Placeholder 13">
            <a:extLst>
              <a:ext uri="{FF2B5EF4-FFF2-40B4-BE49-F238E27FC236}">
                <a16:creationId xmlns:a16="http://schemas.microsoft.com/office/drawing/2014/main" id="{420FCEF0-7F6B-4A4C-919C-3C0DC93F99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7306" y="3487423"/>
            <a:ext cx="2781181" cy="1042200"/>
          </a:xfrm>
          <a:solidFill>
            <a:srgbClr val="FFCAA1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5CBCCE49-A73E-9C41-A40B-96D07514BE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57306" y="4839816"/>
            <a:ext cx="2781181" cy="1042200"/>
          </a:xfrm>
          <a:solidFill>
            <a:srgbClr val="FBE4D3"/>
          </a:solidFill>
        </p:spPr>
        <p:txBody>
          <a:bodyPr lIns="360000" tIns="46800" rIns="324000" bIns="46800" anchor="ctr"/>
          <a:lstStyle>
            <a:lvl1pPr>
              <a:lnSpc>
                <a:spcPct val="90000"/>
              </a:lnSpc>
              <a:spcAft>
                <a:spcPts val="0"/>
              </a:spcAft>
              <a:defRPr sz="2500" b="0">
                <a:solidFill>
                  <a:srgbClr val="20446A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F7A51A-DBF8-214B-B5A4-0C128759176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968615" y="877138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B6410E-C42F-2541-80B6-4B21922300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68615" y="2229530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86C8F9-1E7D-A543-A779-C82D042B46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68615" y="3581923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F953EA-ECBC-7742-805A-61F18261F3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68615" y="4934315"/>
            <a:ext cx="7366079" cy="853200"/>
          </a:xfrm>
        </p:spPr>
        <p:txBody>
          <a:bodyPr anchor="ctr"/>
          <a:lstStyle>
            <a:lvl1pPr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3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kip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64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irr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28CE-CD6B-FC46-80AD-53BA57410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10477388" cy="38161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Litir</a:t>
            </a:r>
            <a:r>
              <a:rPr lang="en-GB"/>
              <a:t> í Office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30E06-3F87-384E-BE12-B0197B51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67665-C123-CF46-8A8C-C665AB1A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F141D-E836-5148-A5BB-6FDE2EF1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9041792C-4A4B-452A-8278-B0061B9F8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22" y="1578568"/>
            <a:ext cx="9589541" cy="4660000"/>
          </a:xfrm>
          <a:prstGeom prst="rect">
            <a:avLst/>
          </a:prstGeom>
        </p:spPr>
      </p:pic>
      <p:pic>
        <p:nvPicPr>
          <p:cNvPr id="6" name="Mynd 3">
            <a:extLst>
              <a:ext uri="{FF2B5EF4-FFF2-40B4-BE49-F238E27FC236}">
                <a16:creationId xmlns:a16="http://schemas.microsoft.com/office/drawing/2014/main" id="{201784A3-CEEA-714D-30B3-F7961AB2DD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8476" y="5397530"/>
            <a:ext cx="1204832" cy="490228"/>
          </a:xfrm>
          <a:prstGeom prst="rect">
            <a:avLst/>
          </a:prstGeom>
        </p:spPr>
      </p:pic>
      <p:sp>
        <p:nvSpPr>
          <p:cNvPr id="7" name="Textarammi 4">
            <a:extLst>
              <a:ext uri="{FF2B5EF4-FFF2-40B4-BE49-F238E27FC236}">
                <a16:creationId xmlns:a16="http://schemas.microsoft.com/office/drawing/2014/main" id="{19F668D6-2166-F651-76B3-47288CB90F78}"/>
              </a:ext>
            </a:extLst>
          </p:cNvPr>
          <p:cNvSpPr txBox="1"/>
          <p:nvPr userDrawn="1"/>
        </p:nvSpPr>
        <p:spPr>
          <a:xfrm>
            <a:off x="8205045" y="5952026"/>
            <a:ext cx="795089" cy="2466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is-IS" sz="700">
                <a:solidFill>
                  <a:srgbClr val="000000"/>
                </a:solidFill>
              </a:rPr>
              <a:t>255  250  242  </a:t>
            </a:r>
            <a:r>
              <a:rPr lang="is-IS" sz="700" b="1">
                <a:solidFill>
                  <a:srgbClr val="000000"/>
                </a:solidFill>
              </a:rPr>
              <a:t>RGB</a:t>
            </a:r>
          </a:p>
          <a:p>
            <a:pPr algn="r">
              <a:lnSpc>
                <a:spcPct val="120000"/>
              </a:lnSpc>
            </a:pPr>
            <a:r>
              <a:rPr lang="is-IS" sz="700">
                <a:solidFill>
                  <a:srgbClr val="000000"/>
                </a:solidFill>
              </a:rPr>
              <a:t>#FFFAF2 </a:t>
            </a:r>
            <a:r>
              <a:rPr lang="is-IS" sz="700" b="1">
                <a:solidFill>
                  <a:srgbClr val="000000"/>
                </a:solidFill>
              </a:rPr>
              <a:t>HEX</a:t>
            </a:r>
            <a:endParaRPr lang="is-IS" sz="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frame">
            <a:extLst>
              <a:ext uri="{FF2B5EF4-FFF2-40B4-BE49-F238E27FC236}">
                <a16:creationId xmlns:a16="http://schemas.microsoft.com/office/drawing/2014/main" id="{E67C772E-2D12-854E-815A-3A52B7C40F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568759" y="1650624"/>
            <a:ext cx="5526844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4662" y="2372514"/>
            <a:ext cx="4374641" cy="2160000"/>
          </a:xfrm>
        </p:spPr>
        <p:txBody>
          <a:bodyPr anchor="ctr"/>
          <a:lstStyle>
            <a:lvl1pPr algn="l">
              <a:defRPr sz="4300"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3F989-CF65-EE48-B557-ABAA00CF6E74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D560DCC2-EDAD-314F-B34D-5682D474F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569156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4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5456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4819A-D8BD-BE45-9A9A-FDD7D441B3C1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C5DC08-5848-C041-A81F-07285EFE7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5456" y="5027400"/>
            <a:ext cx="4374641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81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D560DCC2-EDAD-314F-B34D-5682D474F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569156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4"/>
            <a:ext cx="2160141" cy="234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5456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4819A-D8BD-BE45-9A9A-FDD7D441B3C1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C2277-3416-C241-8EF9-642642713F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5870" y="4751684"/>
            <a:ext cx="2160141" cy="234000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None/>
              <a:defRPr lang="en-IS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956066-B09E-6F46-8870-AA82F1B11E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5456" y="4993200"/>
            <a:ext cx="2159934" cy="234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291571-1B43-6F4F-97B1-E9F3E55452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6077" y="4993200"/>
            <a:ext cx="2159934" cy="233719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frame">
            <a:extLst>
              <a:ext uri="{FF2B5EF4-FFF2-40B4-BE49-F238E27FC236}">
                <a16:creationId xmlns:a16="http://schemas.microsoft.com/office/drawing/2014/main" id="{CA801AE9-E8E1-FF47-A8F5-F07875B45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6096000" y="1650624"/>
            <a:ext cx="5526844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1903" y="2372514"/>
            <a:ext cx="4374641" cy="2160000"/>
          </a:xfrm>
        </p:spPr>
        <p:txBody>
          <a:bodyPr anchor="ctr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2F918-7E75-5A43-BA7E-9DF180BF4FAC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044A89D2-C840-8C49-8E39-829B3DCF2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096000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6672300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2300" y="4751684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2300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0C499-A7BE-3941-9270-E6BF0F929672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1CE6E3-6273-F049-A1D3-15F5845EB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2300" y="5027400"/>
            <a:ext cx="4374641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2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044A89D2-C840-8C49-8E39-829B3DCF2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096000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6672300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2300" y="4751684"/>
            <a:ext cx="2160141" cy="234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2300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0C499-A7BE-3941-9270-E6BF0F929672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330A8D-F995-1D42-B2D5-B1F83E2F1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4553" y="4751684"/>
            <a:ext cx="2160141" cy="234000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defRPr lang="en-GB" sz="1200" b="1"/>
            </a:lvl1pPr>
            <a:lvl2pPr>
              <a:buNone/>
              <a:defRPr lang="en-IS" sz="12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B10B7B-D6E9-4D44-BC65-8A0A612F9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697" y="4993200"/>
            <a:ext cx="2159935" cy="234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119C92-D426-7646-814F-0AD2A2CC75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4553" y="4993482"/>
            <a:ext cx="2160141" cy="233719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1/2 texti og 1/2 ljósmyn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18BA8-7457-B749-9F9B-60D3B91D9212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4C770-B742-5243-A3C9-DECE7FB71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825" y="2547144"/>
            <a:ext cx="4662303" cy="1961976"/>
          </a:xfrm>
        </p:spPr>
        <p:txBody>
          <a:bodyPr anchor="t"/>
          <a:lstStyle>
            <a:lvl1pPr>
              <a:defRPr sz="3300">
                <a:solidFill>
                  <a:srgbClr val="20446A"/>
                </a:solidFill>
              </a:defRPr>
            </a:lvl1pPr>
          </a:lstStyle>
          <a:p>
            <a:r>
              <a:rPr lang="en-GB" err="1"/>
              <a:t>Milliglæra</a:t>
            </a:r>
            <a:r>
              <a:rPr lang="en-GB"/>
              <a:t> 1/2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ljósmynd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0167C-0116-E74F-BBE3-BDCB856F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DE5C5-2894-004C-B708-356831EE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A3524-D192-DF45-8405-8D8A9F6E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 sz="10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30CDA8-72EC-1A46-9B17-C53D1AAE9F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34938"/>
            <a:ext cx="5958672" cy="622855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8B596F-BA3D-824C-9EA6-634A600483D2}"/>
              </a:ext>
            </a:extLst>
          </p:cNvPr>
          <p:cNvSpPr txBox="1"/>
          <p:nvPr userDrawn="1"/>
        </p:nvSpPr>
        <p:spPr>
          <a:xfrm>
            <a:off x="12486682" y="103583"/>
            <a:ext cx="1914570" cy="17925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íða - blár fleki hægra megi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16518F-13FD-57D6-84FC-A33511D6884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2000" y="223808"/>
            <a:ext cx="4680000" cy="43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320C9-42EC-0473-7405-D802107A54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FEDE8F-4BE3-6E8C-1409-211751EEB7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94833" y="2063408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7038DC-EFB6-49E5-DA51-AB7090F14959}"/>
              </a:ext>
            </a:extLst>
          </p:cNvPr>
          <p:cNvGrpSpPr/>
          <p:nvPr userDrawn="1"/>
        </p:nvGrpSpPr>
        <p:grpSpPr>
          <a:xfrm>
            <a:off x="7272000" y="4543808"/>
            <a:ext cx="4680188" cy="121008"/>
            <a:chOff x="7273475" y="4646608"/>
            <a:chExt cx="4680188" cy="1210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78467B-425A-C07A-5AAA-0AEAE3334FC5}"/>
                </a:ext>
              </a:extLst>
            </p:cNvPr>
            <p:cNvSpPr/>
            <p:nvPr userDrawn="1"/>
          </p:nvSpPr>
          <p:spPr>
            <a:xfrm>
              <a:off x="7273475" y="4646608"/>
              <a:ext cx="965908" cy="121008"/>
            </a:xfrm>
            <a:prstGeom prst="rect">
              <a:avLst/>
            </a:prstGeom>
            <a:solidFill>
              <a:srgbClr val="023C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7BED54-C953-56AE-598C-645F1BD074B0}"/>
                </a:ext>
              </a:extLst>
            </p:cNvPr>
            <p:cNvSpPr/>
            <p:nvPr userDrawn="1"/>
          </p:nvSpPr>
          <p:spPr>
            <a:xfrm>
              <a:off x="8208885" y="4646608"/>
              <a:ext cx="965908" cy="121008"/>
            </a:xfrm>
            <a:prstGeom prst="rect">
              <a:avLst/>
            </a:prstGeom>
            <a:solidFill>
              <a:srgbClr val="938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09292E-D60A-3D31-CE86-2533B23D7E48}"/>
                </a:ext>
              </a:extLst>
            </p:cNvPr>
            <p:cNvSpPr/>
            <p:nvPr userDrawn="1"/>
          </p:nvSpPr>
          <p:spPr>
            <a:xfrm>
              <a:off x="9144295" y="4646608"/>
              <a:ext cx="965908" cy="121008"/>
            </a:xfrm>
            <a:prstGeom prst="rect">
              <a:avLst/>
            </a:prstGeom>
            <a:solidFill>
              <a:srgbClr val="91A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78B75F-C68C-E2A3-FC16-F6550D0A1C15}"/>
                </a:ext>
              </a:extLst>
            </p:cNvPr>
            <p:cNvSpPr/>
            <p:nvPr userDrawn="1"/>
          </p:nvSpPr>
          <p:spPr>
            <a:xfrm>
              <a:off x="10079705" y="4646608"/>
              <a:ext cx="965908" cy="121008"/>
            </a:xfrm>
            <a:prstGeom prst="rect">
              <a:avLst/>
            </a:prstGeom>
            <a:solidFill>
              <a:srgbClr val="E8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747628-FF39-0CEF-F279-F98DE5144628}"/>
                </a:ext>
              </a:extLst>
            </p:cNvPr>
            <p:cNvSpPr/>
            <p:nvPr userDrawn="1"/>
          </p:nvSpPr>
          <p:spPr>
            <a:xfrm>
              <a:off x="10987755" y="4646608"/>
              <a:ext cx="965908" cy="121008"/>
            </a:xfrm>
            <a:prstGeom prst="rect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01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flahei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0FF957-E58F-1F4C-B28E-A590A7E4F3BF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F0ED49-F193-A04D-BF1A-CD5FE1E8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B8D0B-3B9B-4A48-A0D7-4200DCD4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B73C8-772F-B343-825C-908DF5A6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BD6C0F-B6AA-F44B-9965-ACB0453EF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7306" y="782638"/>
            <a:ext cx="10477388" cy="5094288"/>
          </a:xfrm>
        </p:spPr>
        <p:txBody>
          <a:bodyPr wrap="square" anchor="ctr"/>
          <a:lstStyle>
            <a:lvl1pPr marL="296069" indent="-296069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Pct val="50000"/>
              <a:buFont typeface=".Lucida Grande UI Regular"/>
              <a:buChar char="►"/>
              <a:tabLst/>
              <a:defRPr sz="3300">
                <a:latin typeface="Georgia" panose="02040502050405020303" pitchFamily="18" charset="0"/>
              </a:defRPr>
            </a:lvl1pPr>
            <a:lvl2pPr marL="8568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Pct val="50000"/>
              <a:buFont typeface=".Lucida Grande UI Regular"/>
              <a:buNone/>
              <a:defRPr sz="2475">
                <a:solidFill>
                  <a:srgbClr val="20446A"/>
                </a:solidFill>
                <a:latin typeface="Georgia" panose="02040502050405020303" pitchFamily="18" charset="0"/>
              </a:defRPr>
            </a:lvl2pPr>
            <a:lvl3pPr marL="103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3pPr>
            <a:lvl4pPr marL="121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4pPr>
            <a:lvl5pPr marL="139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16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 err="1"/>
              <a:t>Kaflaheiti</a:t>
            </a:r>
            <a:endParaRPr lang="en-GB"/>
          </a:p>
          <a:p>
            <a:pPr lvl="1"/>
            <a:r>
              <a:rPr lang="en-GB" err="1"/>
              <a:t>Kaflaheiti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62D709-7CAE-2449-B354-55FCF72CD74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60F857-6C81-E444-ACFE-38C92DE8B6B9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B132E7-B4DB-4A4E-80CA-2E2FBD914E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1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 - ljósmynd vinstra meg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6095603" y="134938"/>
            <a:ext cx="5959069" cy="622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Efnisyfirlit</a:t>
            </a:r>
            <a:r>
              <a:rPr lang="en-GB"/>
              <a:t> -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DB1F4-AD38-184C-B3C0-DFA81DAD42EE}"/>
              </a:ext>
            </a:extLst>
          </p:cNvPr>
          <p:cNvCxnSpPr/>
          <p:nvPr userDrawn="1"/>
        </p:nvCxnSpPr>
        <p:spPr>
          <a:xfrm>
            <a:off x="6671903" y="1862932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CC985-0588-604B-8393-C408307BD3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662791" cy="3528219"/>
          </a:xfrm>
        </p:spPr>
        <p:txBody>
          <a:bodyPr/>
          <a:lstStyle>
            <a:lvl1pPr marL="54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rabicPeriod"/>
              <a:tabLst/>
              <a:defRPr sz="1400">
                <a:solidFill>
                  <a:srgbClr val="20446A"/>
                </a:solidFill>
              </a:defRPr>
            </a:lvl1pPr>
            <a:lvl2pPr marL="90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romanLcPeriod"/>
              <a:tabLst/>
              <a:defRPr sz="1400">
                <a:solidFill>
                  <a:srgbClr val="20446A"/>
                </a:solidFill>
              </a:defRPr>
            </a:lvl2pPr>
            <a:lvl3pPr marL="12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lphaLcPeriod"/>
              <a:tabLst/>
              <a:defRPr sz="1400">
                <a:solidFill>
                  <a:srgbClr val="20446A"/>
                </a:solidFill>
              </a:defRPr>
            </a:lvl3pPr>
            <a:lvl4pPr marL="162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rabicParenR"/>
              <a:tabLst/>
              <a:defRPr sz="1400">
                <a:solidFill>
                  <a:srgbClr val="20446A"/>
                </a:solidFill>
              </a:defRPr>
            </a:lvl4pPr>
            <a:lvl5pPr marL="21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romanLcPeriod"/>
              <a:tabLst/>
              <a:defRPr sz="1400"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D20C6-429D-B940-A92B-6EC85BE963B5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5A2303-0DED-8B45-BF5E-A1783E1E8208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30AF8F-2F85-2F44-AB9E-75A2D761DF03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75874A-AFEB-7640-A2D8-B543F7A22E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9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með ljósmynd og fyrirsö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6095603" y="134938"/>
            <a:ext cx="5959069" cy="622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fyrirsögn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DB1F4-AD38-184C-B3C0-DFA81DAD42EE}"/>
              </a:ext>
            </a:extLst>
          </p:cNvPr>
          <p:cNvCxnSpPr/>
          <p:nvPr userDrawn="1"/>
        </p:nvCxnSpPr>
        <p:spPr>
          <a:xfrm>
            <a:off x="6671903" y="1862932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0EB237-6311-9B4C-8717-7E93BB675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950941" cy="3816347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>
                <a:solidFill>
                  <a:srgbClr val="20446A"/>
                </a:solidFill>
              </a:defRPr>
            </a:lvl1pPr>
            <a:lvl2pPr>
              <a:lnSpc>
                <a:spcPct val="125000"/>
              </a:lnSpc>
              <a:defRPr>
                <a:solidFill>
                  <a:srgbClr val="20446A"/>
                </a:solidFill>
              </a:defRPr>
            </a:lvl2pPr>
            <a:lvl3pPr>
              <a:lnSpc>
                <a:spcPct val="125000"/>
              </a:lnSpc>
              <a:defRPr>
                <a:solidFill>
                  <a:srgbClr val="20446A"/>
                </a:solidFill>
              </a:defRPr>
            </a:lvl3pPr>
            <a:lvl4pPr>
              <a:lnSpc>
                <a:spcPct val="125000"/>
              </a:lnSpc>
              <a:defRPr>
                <a:solidFill>
                  <a:srgbClr val="20446A"/>
                </a:solidFill>
              </a:defRPr>
            </a:lvl4pPr>
            <a:lvl5pPr>
              <a:lnSpc>
                <a:spcPct val="125000"/>
              </a:lnSpc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80E90-C0CF-2143-A41C-7F08E54EFAF8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61320B-7D59-EE4E-8CD8-2CAF5AF29DE7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B63E65-BA61-9341-A53E-54BF508A3F36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776C64-EAD9-E34F-9045-0E1AD0459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84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n Dálku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306" y="421200"/>
            <a:ext cx="10477388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Einföld glæra með fyrirsögn, texta og/eða bulletglæra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800" y="1504800"/>
            <a:ext cx="10477388" cy="4013994"/>
          </a:xfrm>
        </p:spPr>
        <p:txBody>
          <a:bodyPr numCol="1"/>
          <a:lstStyle>
            <a:lvl1pPr>
              <a:defRPr sz="1200">
                <a:solidFill>
                  <a:srgbClr val="20446A"/>
                </a:solidFill>
              </a:defRPr>
            </a:lvl1pPr>
            <a:lvl2pPr>
              <a:defRPr sz="1200"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17000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E44190-A61B-8841-8DCA-53A8F8A6245D}"/>
              </a:ext>
            </a:extLst>
          </p:cNvPr>
          <p:cNvSpPr txBox="1"/>
          <p:nvPr userDrawn="1"/>
        </p:nvSpPr>
        <p:spPr>
          <a:xfrm>
            <a:off x="12457215" y="0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A707C-342D-41C0-8C18-9756E4242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64659" y="643580"/>
            <a:ext cx="493223" cy="242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B42C-8036-4CC3-AD94-1964407661F7}"/>
              </a:ext>
            </a:extLst>
          </p:cNvPr>
          <p:cNvSpPr txBox="1"/>
          <p:nvPr userDrawn="1"/>
        </p:nvSpPr>
        <p:spPr>
          <a:xfrm>
            <a:off x="12457215" y="1729581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eir dálkar Bulletglæra-hvít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Bullet glæra tveir dálkar - hvítur</a:t>
            </a:r>
            <a:r>
              <a:rPr lang="en-GB"/>
              <a:t> </a:t>
            </a:r>
            <a:r>
              <a:rPr lang="en-GB" err="1"/>
              <a:t>grunnur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800" y="1504800"/>
            <a:ext cx="10477388" cy="4013994"/>
          </a:xfrm>
        </p:spPr>
        <p:txBody>
          <a:bodyPr numCol="2"/>
          <a:lstStyle>
            <a:lvl1pPr>
              <a:defRPr sz="1200">
                <a:solidFill>
                  <a:srgbClr val="20446A"/>
                </a:solidFill>
              </a:defRPr>
            </a:lvl1pPr>
            <a:lvl2pPr>
              <a:defRPr sz="1200"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17000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0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n dálkur Bulletglæra-ljósblá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E2123-F62D-F04A-AA20-5BAB87A756F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Einföld glæra með fyrirsögn, texta og/eða bulletglæra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BA1EF0-8F9B-C840-8DC8-1E4DE233F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448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eir dálkar Bulletglæra-ljósblá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E2123-F62D-F04A-AA20-5BAB87A756F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Bullet glæra tveir dálkar - ljósblá</a:t>
            </a:r>
            <a:r>
              <a:rPr lang="en-GB"/>
              <a:t> </a:t>
            </a:r>
            <a:r>
              <a:rPr lang="en-GB" err="1"/>
              <a:t>grunnur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35538-86BE-AE43-9E9D-874BE1CA5EE7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8A0-1077-934A-AAB1-CB7E32E67CE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E44190-A61B-8841-8DCA-53A8F8A6245D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C01A2C-190F-C348-A0D8-8686FF46C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414B8D-0336-4D2E-A03D-9B9E0091C673}"/>
              </a:ext>
            </a:extLst>
          </p:cNvPr>
          <p:cNvSpPr txBox="1"/>
          <p:nvPr userDrawn="1"/>
        </p:nvSpPr>
        <p:spPr>
          <a:xfrm>
            <a:off x="12486682" y="1792436"/>
            <a:ext cx="1914570" cy="41549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Excel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endParaRPr lang="en-U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Click on Sample image and press delete.</a:t>
            </a:r>
          </a:p>
          <a:p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í tveimur dálk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B41954-E27A-2A4D-AB3F-FAA0911FA581}"/>
              </a:ext>
            </a:extLst>
          </p:cNvPr>
          <p:cNvSpPr/>
          <p:nvPr userDrawn="1"/>
        </p:nvSpPr>
        <p:spPr>
          <a:xfrm>
            <a:off x="6161088" y="134938"/>
            <a:ext cx="589358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D02B60-266E-C643-8902-7BC6FE0CA94E}"/>
              </a:ext>
            </a:extLst>
          </p:cNvPr>
          <p:cNvSpPr/>
          <p:nvPr userDrawn="1"/>
        </p:nvSpPr>
        <p:spPr>
          <a:xfrm>
            <a:off x="137328" y="134938"/>
            <a:ext cx="589358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306" y="1862931"/>
            <a:ext cx="4878705" cy="4013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71903" y="782638"/>
            <a:ext cx="4878705" cy="630000"/>
          </a:xfrm>
        </p:spPr>
        <p:txBody>
          <a:bodyPr vert="horz" lIns="0" tIns="0" rIns="0" bIns="0" rtlCol="0" anchor="t">
            <a:noAutofit/>
          </a:bodyPr>
          <a:lstStyle>
            <a:lvl1pPr marL="0" indent="0" fontAlgn="auto">
              <a:spcAft>
                <a:spcPts val="0"/>
              </a:spcAft>
              <a:buNone/>
              <a:defRPr lang="en-GB" sz="2500" dirty="0">
                <a:latin typeface="Georgia" panose="02040502050405020303" pitchFamily="18" charset="0"/>
                <a:ea typeface="+mj-ea"/>
                <a:cs typeface="+mj-cs"/>
              </a:defRPr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1903" y="1862931"/>
            <a:ext cx="4878705" cy="4013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70BD2B-E334-BB47-A31E-5CDC0C50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8"/>
            <a:ext cx="4878705" cy="630000"/>
          </a:xfrm>
        </p:spPr>
        <p:txBody>
          <a:bodyPr/>
          <a:lstStyle/>
          <a:p>
            <a:r>
              <a:rPr lang="en-GB" err="1"/>
              <a:t>Bulletglæra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dálkum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BA8BD3-207E-3448-8063-B38C2AE3893A}"/>
              </a:ext>
            </a:extLst>
          </p:cNvPr>
          <p:cNvCxnSpPr/>
          <p:nvPr userDrawn="1"/>
        </p:nvCxnSpPr>
        <p:spPr>
          <a:xfrm>
            <a:off x="857306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B34747-31AB-1646-84B0-D74580A27511}"/>
              </a:ext>
            </a:extLst>
          </p:cNvPr>
          <p:cNvCxnSpPr/>
          <p:nvPr userDrawn="1"/>
        </p:nvCxnSpPr>
        <p:spPr>
          <a:xfrm>
            <a:off x="6671903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680374-41D6-744A-9D3F-2FDFDCD3F91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943C5-3EE2-994B-84AE-5F952BCB121E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256CBC-D3ED-BD46-BBA0-6F62D57F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95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ill - auð glæra fyrir annað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Titill</a:t>
            </a:r>
            <a:r>
              <a:rPr lang="en-GB"/>
              <a:t> - </a:t>
            </a:r>
            <a:r>
              <a:rPr lang="en-GB" err="1"/>
              <a:t>auð</a:t>
            </a:r>
            <a:r>
              <a:rPr lang="en-GB"/>
              <a:t> </a:t>
            </a:r>
            <a:r>
              <a:rPr lang="en-GB" err="1"/>
              <a:t>glæra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annað</a:t>
            </a:r>
            <a:r>
              <a:rPr lang="en-GB"/>
              <a:t> </a:t>
            </a:r>
            <a:r>
              <a:rPr lang="en-GB" err="1"/>
              <a:t>efni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5B973-BB40-0A41-9D1A-02A9071DAD0C}"/>
              </a:ext>
            </a:extLst>
          </p:cNvPr>
          <p:cNvCxnSpPr/>
          <p:nvPr userDrawn="1"/>
        </p:nvCxnSpPr>
        <p:spPr>
          <a:xfrm>
            <a:off x="857306" y="106560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7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62E1F-26E4-2D47-BD8E-3E64C03F8F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156" y="782638"/>
            <a:ext cx="11053688" cy="5094288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315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orsíða - blár fleki hægra megi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23089C-1D91-78B4-BF2A-2590AB03D2DF}"/>
              </a:ext>
            </a:extLst>
          </p:cNvPr>
          <p:cNvSpPr/>
          <p:nvPr userDrawn="1"/>
        </p:nvSpPr>
        <p:spPr>
          <a:xfrm>
            <a:off x="7272000" y="4511408"/>
            <a:ext cx="4680000" cy="1144413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44EE93E-B2D4-2F51-38B9-678813ECAA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2000" y="4902403"/>
            <a:ext cx="3805166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8235691-C989-7C5F-8A74-404D8DD755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2000" y="5178073"/>
            <a:ext cx="3805166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sz="1600"/>
            </a:lvl1pPr>
            <a:lvl2pPr>
              <a:buNone/>
              <a:defRPr/>
            </a:lvl2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16518F-13FD-57D6-84FC-A33511D6884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2000" y="223808"/>
            <a:ext cx="4680000" cy="43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320C9-42EC-0473-7405-D802107A54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FEDE8F-4BE3-6E8C-1409-211751EEB7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94833" y="2063408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7038DC-EFB6-49E5-DA51-AB7090F14959}"/>
              </a:ext>
            </a:extLst>
          </p:cNvPr>
          <p:cNvGrpSpPr/>
          <p:nvPr userDrawn="1"/>
        </p:nvGrpSpPr>
        <p:grpSpPr>
          <a:xfrm>
            <a:off x="7272000" y="4543808"/>
            <a:ext cx="4680188" cy="121008"/>
            <a:chOff x="7273475" y="4646608"/>
            <a:chExt cx="4680188" cy="1210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78467B-425A-C07A-5AAA-0AEAE3334FC5}"/>
                </a:ext>
              </a:extLst>
            </p:cNvPr>
            <p:cNvSpPr/>
            <p:nvPr userDrawn="1"/>
          </p:nvSpPr>
          <p:spPr>
            <a:xfrm>
              <a:off x="7273475" y="4646608"/>
              <a:ext cx="965908" cy="121008"/>
            </a:xfrm>
            <a:prstGeom prst="rect">
              <a:avLst/>
            </a:prstGeom>
            <a:solidFill>
              <a:srgbClr val="023C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7BED54-C953-56AE-598C-645F1BD074B0}"/>
                </a:ext>
              </a:extLst>
            </p:cNvPr>
            <p:cNvSpPr/>
            <p:nvPr userDrawn="1"/>
          </p:nvSpPr>
          <p:spPr>
            <a:xfrm>
              <a:off x="8208885" y="4646608"/>
              <a:ext cx="965908" cy="121008"/>
            </a:xfrm>
            <a:prstGeom prst="rect">
              <a:avLst/>
            </a:prstGeom>
            <a:solidFill>
              <a:srgbClr val="938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09292E-D60A-3D31-CE86-2533B23D7E48}"/>
                </a:ext>
              </a:extLst>
            </p:cNvPr>
            <p:cNvSpPr/>
            <p:nvPr userDrawn="1"/>
          </p:nvSpPr>
          <p:spPr>
            <a:xfrm>
              <a:off x="9144295" y="4646608"/>
              <a:ext cx="965908" cy="121008"/>
            </a:xfrm>
            <a:prstGeom prst="rect">
              <a:avLst/>
            </a:prstGeom>
            <a:solidFill>
              <a:srgbClr val="91A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78B75F-C68C-E2A3-FC16-F6550D0A1C15}"/>
                </a:ext>
              </a:extLst>
            </p:cNvPr>
            <p:cNvSpPr/>
            <p:nvPr userDrawn="1"/>
          </p:nvSpPr>
          <p:spPr>
            <a:xfrm>
              <a:off x="10079705" y="4646608"/>
              <a:ext cx="965908" cy="121008"/>
            </a:xfrm>
            <a:prstGeom prst="rect">
              <a:avLst/>
            </a:prstGeom>
            <a:solidFill>
              <a:srgbClr val="E8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747628-FF39-0CEF-F279-F98DE5144628}"/>
                </a:ext>
              </a:extLst>
            </p:cNvPr>
            <p:cNvSpPr/>
            <p:nvPr userDrawn="1"/>
          </p:nvSpPr>
          <p:spPr>
            <a:xfrm>
              <a:off x="10987755" y="4646608"/>
              <a:ext cx="965908" cy="121008"/>
            </a:xfrm>
            <a:prstGeom prst="rect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4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mynd og texti eð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34BA6D-4434-D746-89D6-9FB74C51F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7"/>
            <a:ext cx="3392708" cy="176450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mynd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eða</a:t>
            </a:r>
            <a:r>
              <a:rPr lang="en-GB"/>
              <a:t> bullets</a:t>
            </a:r>
            <a:endParaRPr lang="en-I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6566CB-75C0-CF4C-88EA-350C19B49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5580857"/>
          </a:xfrm>
        </p:spPr>
        <p:txBody>
          <a:bodyPr numCol="2" spcCol="360000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20B7F-E3AB-544A-9FB5-1A6C2962E3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7306" y="3429000"/>
            <a:ext cx="3392708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1F9F8D-4835-2540-8E82-C5CC2A28FB41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48D356-9353-494F-BFE4-011442554B12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81EE3D-AE72-D04A-929A-5C677A85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EB5469-A6CB-4649-A4C1-FBF037295562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mynd og texti eða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34BA6D-4434-D746-89D6-9FB74C51F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6" y="782637"/>
            <a:ext cx="3392708" cy="176450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Textaglæra með fyrirsögn, inngangs-texta og mjög löngum texta en engri mynd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8A465B-C7B8-6440-BFF5-8B03D4F2A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678904"/>
          </a:xfrm>
        </p:spPr>
        <p:txBody>
          <a:bodyPr/>
          <a:lstStyle>
            <a:lvl1pPr>
              <a:defRPr b="1">
                <a:solidFill>
                  <a:srgbClr val="20446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29721B-7116-3043-973C-E598796010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8455" y="1862932"/>
            <a:ext cx="6936239" cy="4500563"/>
          </a:xfrm>
        </p:spPr>
        <p:txBody>
          <a:bodyPr numCol="2" spcCol="360000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80B8B-6926-5947-A87C-09C240B4C2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7306" y="3429000"/>
            <a:ext cx="3392708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A68F7-6262-D845-A80A-8D4C463033D6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54A366-BE25-2F46-852C-54A99B7D3445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5C64C6-3005-0F45-A5B3-9443FF629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67670FF-5BAE-F842-9F50-53D4E5221EF1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or add Excel graph on slide</a:t>
            </a:r>
            <a:endParaRPr lang="en-GB" sz="800" b="1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, útdráttur, texti eð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306" y="3429000"/>
            <a:ext cx="3392708" cy="1260000"/>
          </a:xfrm>
        </p:spPr>
        <p:txBody>
          <a:bodyPr/>
          <a:lstStyle>
            <a:lvl1pPr marL="0" indent="0">
              <a:buNone/>
              <a:defRPr sz="1200" b="1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0178D53-5617-3B4B-864F-49FC4ECF7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307" y="782637"/>
            <a:ext cx="3392708" cy="1764507"/>
          </a:xfrm>
        </p:spPr>
        <p:txBody>
          <a:bodyPr/>
          <a:lstStyle/>
          <a:p>
            <a:r>
              <a:rPr lang="en-GB" err="1"/>
              <a:t>Fyrirsögn</a:t>
            </a:r>
            <a:r>
              <a:rPr lang="en-GB"/>
              <a:t>, </a:t>
            </a:r>
            <a:r>
              <a:rPr lang="en-GB" err="1"/>
              <a:t>útdráttur</a:t>
            </a:r>
            <a:r>
              <a:rPr lang="en-GB"/>
              <a:t>,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eða</a:t>
            </a:r>
            <a:r>
              <a:rPr lang="en-GB"/>
              <a:t> bullets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C5BE8B-8041-5E40-B204-497EA0CF0C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455" y="782638"/>
            <a:ext cx="6936239" cy="5580857"/>
          </a:xfrm>
        </p:spPr>
        <p:txBody>
          <a:bodyPr numCol="2" spcCol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F3459B-89A3-1C49-AF5E-AC82BAE5FF25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F272EF-E0BB-5647-9F26-9E213C70446F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5AC047-C79E-BF41-995F-C04309D7A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6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 og mynd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855E-C9BA-3647-8D7E-C81EA31A4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myndefni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1AE42-FCE8-0F4D-8D7F-33BC3B71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A1B2C-74FD-0E4E-A9D6-CBA4550E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60DF0-4129-7D4B-8FD9-78EBDBC4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72083B-45C8-044C-A432-0F8EB272C7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306" y="1504800"/>
            <a:ext cx="10477388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0FD3D-2F48-4C8F-9D3E-68087126DAF4}"/>
              </a:ext>
            </a:extLst>
          </p:cNvPr>
          <p:cNvSpPr txBox="1"/>
          <p:nvPr userDrawn="1"/>
        </p:nvSpPr>
        <p:spPr>
          <a:xfrm>
            <a:off x="12342098" y="0"/>
            <a:ext cx="1914570" cy="41549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(1650px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632px)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Excel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endParaRPr lang="en-U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Click on Sample image and press delete.</a:t>
            </a:r>
          </a:p>
          <a:p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on centered image icons and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or simply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 copy/paste </a:t>
            </a:r>
            <a:r>
              <a:rPr lang="en-US" sz="800" b="0">
                <a:solidFill>
                  <a:schemeClr val="bg1">
                    <a:lumMod val="50000"/>
                  </a:schemeClr>
                </a:solidFill>
              </a:rPr>
              <a:t>graph from </a:t>
            </a:r>
            <a:r>
              <a:rPr lang="en-US" sz="800" b="1">
                <a:solidFill>
                  <a:schemeClr val="bg1">
                    <a:lumMod val="50000"/>
                  </a:schemeClr>
                </a:solidFill>
              </a:rPr>
              <a:t>Excel</a:t>
            </a:r>
            <a:endParaRPr lang="en-US" sz="800" b="0">
              <a:solidFill>
                <a:schemeClr val="bg1">
                  <a:lumMod val="50000"/>
                </a:schemeClr>
              </a:solidFill>
            </a:endParaRP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óð glæra fyrir icon, texta/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F61185-1BF7-354E-A5EC-63FF4A42722A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383EB-4808-3B42-B734-15E47A88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58140-DA5A-3242-AF92-B4EC4C2B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9811D-84E5-4C46-892C-64B8D473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3F1EB-49D2-7E48-BA8C-CAACA46B520C}"/>
              </a:ext>
            </a:extLst>
          </p:cNvPr>
          <p:cNvSpPr/>
          <p:nvPr userDrawn="1"/>
        </p:nvSpPr>
        <p:spPr>
          <a:xfrm>
            <a:off x="137328" y="134938"/>
            <a:ext cx="5958672" cy="6228557"/>
          </a:xfrm>
          <a:prstGeom prst="rect">
            <a:avLst/>
          </a:prstGeom>
          <a:solidFill>
            <a:srgbClr val="00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8AB6B3-FB32-2D4B-878C-4070562AF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782638"/>
            <a:ext cx="4662791" cy="5094288"/>
          </a:xfrm>
        </p:spPr>
        <p:txBody>
          <a:bodyPr anchor="ctr"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037BE5-8F15-9B4A-89BF-69A907BB08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9156" y="782638"/>
            <a:ext cx="5166855" cy="5094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3D5192-934E-994B-BC29-4EB0DCBE2F1A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969D7F-A12E-CD4B-A271-E87729B767D1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509CD3-3AA5-104E-A6ED-5E9999A92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7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óð glæra fyrir icon, texta/bul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4EAD3B-C5A0-A54C-8F58-50C216F3A1BD}"/>
              </a:ext>
            </a:extLst>
          </p:cNvPr>
          <p:cNvSpPr/>
          <p:nvPr userDrawn="1"/>
        </p:nvSpPr>
        <p:spPr>
          <a:xfrm>
            <a:off x="137328" y="134938"/>
            <a:ext cx="5958672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E853F-71A5-8044-9485-56D480FF42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0" cy="630000"/>
          </a:xfrm>
        </p:spPr>
        <p:txBody>
          <a:bodyPr/>
          <a:lstStyle/>
          <a:p>
            <a:r>
              <a:rPr lang="en-GB" err="1"/>
              <a:t>Góð</a:t>
            </a:r>
            <a:r>
              <a:rPr lang="en-GB"/>
              <a:t> </a:t>
            </a:r>
            <a:r>
              <a:rPr lang="en-GB" err="1"/>
              <a:t>glæra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icon, </a:t>
            </a:r>
            <a:r>
              <a:rPr lang="en-GB" err="1"/>
              <a:t>texta</a:t>
            </a:r>
            <a:r>
              <a:rPr lang="en-GB"/>
              <a:t>/bullet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98312-353B-9C4F-8A80-C3A6D76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145B1-DE9C-F649-BAE6-DC53EF53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61560-CF08-8843-A0FD-28C31C20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3DDF2D-4A51-A04F-A5B9-9E87FAF839D9}"/>
              </a:ext>
            </a:extLst>
          </p:cNvPr>
          <p:cNvCxnSpPr/>
          <p:nvPr userDrawn="1"/>
        </p:nvCxnSpPr>
        <p:spPr>
          <a:xfrm>
            <a:off x="6671903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B6A8F-7AD1-AE4A-994E-83195F217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1903" y="1862931"/>
            <a:ext cx="4662791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3340D8-5C77-5A4B-9C95-7994C5699FBD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A9FFB-B512-614B-BA07-466A74A6AA81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DBB2A7-293C-2044-8B3D-30B77063F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  <p:pic>
        <p:nvPicPr>
          <p:cNvPr id="15" name="Picture Placeholder 27">
            <a:extLst>
              <a:ext uri="{FF2B5EF4-FFF2-40B4-BE49-F238E27FC236}">
                <a16:creationId xmlns:a16="http://schemas.microsoft.com/office/drawing/2014/main" id="{CDCDB3AF-C9EA-B343-8A12-E4D71799A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840" t="10326" r="6010" b="8455"/>
          <a:stretch/>
        </p:blipFill>
        <p:spPr>
          <a:xfrm>
            <a:off x="569156" y="774837"/>
            <a:ext cx="5166855" cy="50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óð glæra fyrir icon, texta/bul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4EAD3B-C5A0-A54C-8F58-50C216F3A1BD}"/>
              </a:ext>
            </a:extLst>
          </p:cNvPr>
          <p:cNvSpPr/>
          <p:nvPr userDrawn="1"/>
        </p:nvSpPr>
        <p:spPr>
          <a:xfrm>
            <a:off x="137328" y="134938"/>
            <a:ext cx="5958672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E853F-71A5-8044-9485-56D480FF42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0" cy="63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Skipurit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98312-353B-9C4F-8A80-C3A6D76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145B1-DE9C-F649-BAE6-DC53EF53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61560-CF08-8843-A0FD-28C31C20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3DDF2D-4A51-A04F-A5B9-9E87FAF839D9}"/>
              </a:ext>
            </a:extLst>
          </p:cNvPr>
          <p:cNvCxnSpPr/>
          <p:nvPr userDrawn="1"/>
        </p:nvCxnSpPr>
        <p:spPr>
          <a:xfrm>
            <a:off x="6671903" y="1530130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B6A8F-7AD1-AE4A-994E-83195F217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1903" y="1862931"/>
            <a:ext cx="4662791" cy="4013994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  <a:lvl2pPr>
              <a:defRPr>
                <a:solidFill>
                  <a:srgbClr val="20446A"/>
                </a:solidFill>
              </a:defRPr>
            </a:lvl2pPr>
            <a:lvl3pPr>
              <a:defRPr>
                <a:solidFill>
                  <a:srgbClr val="20446A"/>
                </a:solidFill>
              </a:defRPr>
            </a:lvl3pPr>
            <a:lvl4pPr>
              <a:defRPr>
                <a:solidFill>
                  <a:srgbClr val="20446A"/>
                </a:solidFill>
              </a:defRPr>
            </a:lvl4pPr>
            <a:lvl5pPr>
              <a:defRPr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3340D8-5C77-5A4B-9C95-7994C5699FBD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A9FFB-B512-614B-BA07-466A74A6AA81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DBB2A7-293C-2044-8B3D-30B77063F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99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927C79-C450-4CC4-8980-3A0D6EF36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648" y="1845662"/>
            <a:ext cx="9892704" cy="31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568CE0-9E5D-C943-83EE-844EF0CEC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8700" y="994728"/>
            <a:ext cx="4994600" cy="486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glæra án fyrirsag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73F12-06DF-CD47-861E-B65B9658CD05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393BB-9ACC-0247-9A3E-FC802C3C1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3373" y="1663259"/>
            <a:ext cx="10083171" cy="35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orsíða - blár fleki hægra megi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3B8CC0-AE42-90AD-431A-3DB441383E6C}"/>
              </a:ext>
            </a:extLst>
          </p:cNvPr>
          <p:cNvSpPr/>
          <p:nvPr userDrawn="1"/>
        </p:nvSpPr>
        <p:spPr>
          <a:xfrm>
            <a:off x="7272000" y="4511408"/>
            <a:ext cx="4680000" cy="1144800"/>
          </a:xfrm>
          <a:prstGeom prst="rect">
            <a:avLst/>
          </a:prstGeom>
          <a:gradFill flip="none" rotWithShape="1">
            <a:gsLst>
              <a:gs pos="0">
                <a:srgbClr val="003A62"/>
              </a:gs>
              <a:gs pos="93000">
                <a:schemeClr val="tx1"/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S" sz="45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47B2943-476A-79E2-0E30-1897B271A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51" y="4962444"/>
            <a:ext cx="1955859" cy="23421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8732" indent="0" algn="l">
              <a:buNone/>
              <a:tabLst/>
              <a:defRPr sz="12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48B3D76-7A55-A581-45FB-A283EB0617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82596" y="4962146"/>
            <a:ext cx="1955859" cy="234211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defRPr lang="en-GB" b="1"/>
            </a:lvl1pPr>
          </a:lstStyle>
          <a:p>
            <a:pPr lvl="0">
              <a:lnSpc>
                <a:spcPct val="100000"/>
              </a:lnSpc>
              <a:spcAft>
                <a:spcPts val="15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03A92-BF37-1D3F-0867-B53DCB5DB2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3551" y="5203921"/>
            <a:ext cx="1955859" cy="234211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  <a:lvl2pPr>
              <a:buNone/>
              <a:defRPr/>
            </a:lvl2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E0DA4FD-BBE2-BF47-A2C6-1629C8D7F5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2596" y="5203710"/>
            <a:ext cx="1955859" cy="234211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54987-C69B-5D46-BC6A-04671D0324C8}"/>
              </a:ext>
            </a:extLst>
          </p:cNvPr>
          <p:cNvSpPr txBox="1"/>
          <p:nvPr userDrawn="1"/>
        </p:nvSpPr>
        <p:spPr>
          <a:xfrm>
            <a:off x="12486682" y="0"/>
            <a:ext cx="1914570" cy="36625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16518F-13FD-57D6-84FC-A33511D6884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2000" y="223808"/>
            <a:ext cx="4680000" cy="43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320C9-42EC-0473-7405-D802107A54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FEDE8F-4BE3-6E8C-1409-211751EEB7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94833" y="2063408"/>
            <a:ext cx="3885474" cy="21600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ljós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7038DC-EFB6-49E5-DA51-AB7090F14959}"/>
              </a:ext>
            </a:extLst>
          </p:cNvPr>
          <p:cNvGrpSpPr/>
          <p:nvPr userDrawn="1"/>
        </p:nvGrpSpPr>
        <p:grpSpPr>
          <a:xfrm>
            <a:off x="7272000" y="4543808"/>
            <a:ext cx="4680188" cy="121008"/>
            <a:chOff x="7273475" y="4646608"/>
            <a:chExt cx="4680188" cy="1210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78467B-425A-C07A-5AAA-0AEAE3334FC5}"/>
                </a:ext>
              </a:extLst>
            </p:cNvPr>
            <p:cNvSpPr/>
            <p:nvPr userDrawn="1"/>
          </p:nvSpPr>
          <p:spPr>
            <a:xfrm>
              <a:off x="7273475" y="4646608"/>
              <a:ext cx="965908" cy="121008"/>
            </a:xfrm>
            <a:prstGeom prst="rect">
              <a:avLst/>
            </a:prstGeom>
            <a:solidFill>
              <a:srgbClr val="023C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7BED54-C953-56AE-598C-645F1BD074B0}"/>
                </a:ext>
              </a:extLst>
            </p:cNvPr>
            <p:cNvSpPr/>
            <p:nvPr userDrawn="1"/>
          </p:nvSpPr>
          <p:spPr>
            <a:xfrm>
              <a:off x="8208885" y="4646608"/>
              <a:ext cx="965908" cy="121008"/>
            </a:xfrm>
            <a:prstGeom prst="rect">
              <a:avLst/>
            </a:prstGeom>
            <a:solidFill>
              <a:srgbClr val="938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09292E-D60A-3D31-CE86-2533B23D7E48}"/>
                </a:ext>
              </a:extLst>
            </p:cNvPr>
            <p:cNvSpPr/>
            <p:nvPr userDrawn="1"/>
          </p:nvSpPr>
          <p:spPr>
            <a:xfrm>
              <a:off x="9144295" y="4646608"/>
              <a:ext cx="965908" cy="121008"/>
            </a:xfrm>
            <a:prstGeom prst="rect">
              <a:avLst/>
            </a:prstGeom>
            <a:solidFill>
              <a:srgbClr val="91A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78B75F-C68C-E2A3-FC16-F6550D0A1C15}"/>
                </a:ext>
              </a:extLst>
            </p:cNvPr>
            <p:cNvSpPr/>
            <p:nvPr userDrawn="1"/>
          </p:nvSpPr>
          <p:spPr>
            <a:xfrm>
              <a:off x="10079705" y="4646608"/>
              <a:ext cx="965908" cy="121008"/>
            </a:xfrm>
            <a:prstGeom prst="rect">
              <a:avLst/>
            </a:prstGeom>
            <a:solidFill>
              <a:srgbClr val="E8A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747628-FF39-0CEF-F279-F98DE5144628}"/>
                </a:ext>
              </a:extLst>
            </p:cNvPr>
            <p:cNvSpPr/>
            <p:nvPr userDrawn="1"/>
          </p:nvSpPr>
          <p:spPr>
            <a:xfrm>
              <a:off x="10987755" y="4646608"/>
              <a:ext cx="965908" cy="121008"/>
            </a:xfrm>
            <a:prstGeom prst="rect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1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w/ Title LFT side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frame">
            <a:extLst>
              <a:ext uri="{FF2B5EF4-FFF2-40B4-BE49-F238E27FC236}">
                <a16:creationId xmlns:a16="http://schemas.microsoft.com/office/drawing/2014/main" id="{E67C772E-2D12-854E-815A-3A52B7C40F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568759" y="1650624"/>
            <a:ext cx="5526844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4662" y="2372514"/>
            <a:ext cx="4374641" cy="2160000"/>
          </a:xfrm>
        </p:spPr>
        <p:txBody>
          <a:bodyPr anchor="ctr"/>
          <a:lstStyle>
            <a:lvl1pPr algn="l">
              <a:defRPr sz="43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3F989-CF65-EE48-B557-ABAA00CF6E74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frame">
            <a:extLst>
              <a:ext uri="{FF2B5EF4-FFF2-40B4-BE49-F238E27FC236}">
                <a16:creationId xmlns:a16="http://schemas.microsoft.com/office/drawing/2014/main" id="{E67C772E-2D12-854E-815A-3A52B7C40F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568759" y="1650624"/>
            <a:ext cx="5526844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4662" y="2372514"/>
            <a:ext cx="4374641" cy="2160000"/>
          </a:xfrm>
        </p:spPr>
        <p:txBody>
          <a:bodyPr anchor="ctr"/>
          <a:lstStyle>
            <a:lvl1pPr algn="l">
              <a:defRPr sz="4300">
                <a:solidFill>
                  <a:srgbClr val="20446A"/>
                </a:solidFill>
              </a:defRPr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3F989-CF65-EE48-B557-ABAA00CF6E74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D560DCC2-EDAD-314F-B34D-5682D474F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569156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4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5456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4819A-D8BD-BE45-9A9A-FDD7D441B3C1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C5DC08-5848-C041-A81F-07285EFE7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5456" y="5027400"/>
            <a:ext cx="4374641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9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hvítur fleki vinstra megin">
    <p:bg>
      <p:bgPr>
        <a:blipFill>
          <a:blip r:embed="rId2"/>
          <a:stretch>
            <a:fillRect t="-17830" b="-1783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D560DCC2-EDAD-314F-B34D-5682D474F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569156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5144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1145456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456" y="4751684"/>
            <a:ext cx="2160141" cy="234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5456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4819A-D8BD-BE45-9A9A-FDD7D441B3C1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C2277-3416-C241-8EF9-642642713F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5870" y="4751684"/>
            <a:ext cx="2160141" cy="234000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None/>
              <a:defRPr lang="en-IS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956066-B09E-6F46-8870-AA82F1B11E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5456" y="4993200"/>
            <a:ext cx="2159934" cy="234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291571-1B43-6F4F-97B1-E9F3E55452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6077" y="4993200"/>
            <a:ext cx="2159934" cy="233719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9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frame">
            <a:extLst>
              <a:ext uri="{FF2B5EF4-FFF2-40B4-BE49-F238E27FC236}">
                <a16:creationId xmlns:a16="http://schemas.microsoft.com/office/drawing/2014/main" id="{CA801AE9-E8E1-FF47-A8F5-F07875B45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7EE4-5067-5A42-B346-885E2FEA67E1}"/>
              </a:ext>
            </a:extLst>
          </p:cNvPr>
          <p:cNvSpPr/>
          <p:nvPr userDrawn="1"/>
        </p:nvSpPr>
        <p:spPr>
          <a:xfrm>
            <a:off x="6096000" y="1650624"/>
            <a:ext cx="5526844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1903" y="2372514"/>
            <a:ext cx="4374641" cy="2160000"/>
          </a:xfrm>
        </p:spPr>
        <p:txBody>
          <a:bodyPr anchor="ctr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2F918-7E75-5A43-BA7E-9DF180BF4FAC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eitt nafn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044A89D2-C840-8C49-8E39-829B3DCF2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096000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6672300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2300" y="4751684"/>
            <a:ext cx="4374641" cy="27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6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2300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eitt</a:t>
            </a:r>
            <a:r>
              <a:rPr lang="en-GB"/>
              <a:t> </a:t>
            </a:r>
            <a:r>
              <a:rPr lang="en-GB" err="1"/>
              <a:t>nafn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0C499-A7BE-3941-9270-E6BF0F929672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1CE6E3-6273-F049-A1D3-15F5845EB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2300" y="5027400"/>
            <a:ext cx="4374641" cy="27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2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íða tvö nöfn - hvítur fleki hægra megin">
    <p:bg>
      <p:bgPr>
        <a:blipFill>
          <a:blip r:embed="rId2"/>
          <a:stretch>
            <a:fillRect t="-10275" b="-1027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frame">
            <a:extLst>
              <a:ext uri="{FF2B5EF4-FFF2-40B4-BE49-F238E27FC236}">
                <a16:creationId xmlns:a16="http://schemas.microsoft.com/office/drawing/2014/main" id="{044A89D2-C840-8C49-8E39-829B3DCF2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74639 w 24382413"/>
              <a:gd name="connsiteY0" fmla="*/ 269875 h 13716000"/>
              <a:gd name="connsiteX1" fmla="*/ 274639 w 24382413"/>
              <a:gd name="connsiteY1" fmla="*/ 13446125 h 13716000"/>
              <a:gd name="connsiteX2" fmla="*/ 24107775 w 24382413"/>
              <a:gd name="connsiteY2" fmla="*/ 13446125 h 13716000"/>
              <a:gd name="connsiteX3" fmla="*/ 24107775 w 24382413"/>
              <a:gd name="connsiteY3" fmla="*/ 26987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274639" y="269875"/>
                </a:moveTo>
                <a:lnTo>
                  <a:pt x="274639" y="13446125"/>
                </a:lnTo>
                <a:lnTo>
                  <a:pt x="24107775" y="13446125"/>
                </a:lnTo>
                <a:lnTo>
                  <a:pt x="24107775" y="26987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S" sz="4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34E63-77A4-7F4A-A8DC-B6A0B36F87B5}"/>
              </a:ext>
            </a:extLst>
          </p:cNvPr>
          <p:cNvSpPr/>
          <p:nvPr userDrawn="1"/>
        </p:nvSpPr>
        <p:spPr>
          <a:xfrm>
            <a:off x="6096000" y="1206900"/>
            <a:ext cx="5526844" cy="444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FBBA7A-36EF-ED48-8315-B5277DD8C4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000600"/>
            <a:ext cx="856856" cy="856800"/>
            <a:chOff x="22668813" y="6001200"/>
            <a:chExt cx="1713600" cy="1713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0409C3-769B-8041-82B0-4A16A09739E6}"/>
                </a:ext>
              </a:extLst>
            </p:cNvPr>
            <p:cNvSpPr/>
            <p:nvPr/>
          </p:nvSpPr>
          <p:spPr>
            <a:xfrm>
              <a:off x="22668813" y="6001200"/>
              <a:ext cx="1713600" cy="1713600"/>
            </a:xfrm>
            <a:prstGeom prst="rect">
              <a:avLst/>
            </a:prstGeom>
            <a:solidFill>
              <a:srgbClr val="003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sz="4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1EB938-AC56-8E47-9A5E-29286E7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9208" y="6438900"/>
              <a:ext cx="863600" cy="838200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5BAAB2-41AC-4741-8990-3B7C1926D08E}"/>
              </a:ext>
            </a:extLst>
          </p:cNvPr>
          <p:cNvCxnSpPr/>
          <p:nvPr userDrawn="1"/>
        </p:nvCxnSpPr>
        <p:spPr>
          <a:xfrm>
            <a:off x="6672300" y="4387666"/>
            <a:ext cx="558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2300" y="4751684"/>
            <a:ext cx="2160141" cy="234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b="1"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err="1"/>
              <a:t>Nafn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2300" y="2010075"/>
            <a:ext cx="4374641" cy="2013569"/>
          </a:xfrm>
        </p:spPr>
        <p:txBody>
          <a:bodyPr anchor="t"/>
          <a:lstStyle>
            <a:lvl1pPr algn="l">
              <a:defRPr sz="4300"/>
            </a:lvl1pPr>
          </a:lstStyle>
          <a:p>
            <a:r>
              <a:rPr lang="en-GB" err="1"/>
              <a:t>Forsíða</a:t>
            </a:r>
            <a:r>
              <a:rPr lang="en-GB"/>
              <a:t> </a:t>
            </a:r>
            <a:r>
              <a:rPr lang="en-GB" err="1"/>
              <a:t>tvö</a:t>
            </a:r>
            <a:r>
              <a:rPr lang="en-GB"/>
              <a:t> </a:t>
            </a:r>
            <a:r>
              <a:rPr lang="en-GB" err="1"/>
              <a:t>nöfn</a:t>
            </a:r>
            <a:r>
              <a:rPr lang="en-GB"/>
              <a:t> - </a:t>
            </a:r>
            <a:r>
              <a:rPr lang="en-GB" err="1"/>
              <a:t>hvítur</a:t>
            </a:r>
            <a:r>
              <a:rPr lang="en-GB"/>
              <a:t> </a:t>
            </a:r>
            <a:r>
              <a:rPr lang="en-GB" err="1"/>
              <a:t>fleki</a:t>
            </a:r>
            <a:r>
              <a:rPr lang="en-GB"/>
              <a:t> </a:t>
            </a:r>
            <a:r>
              <a:rPr lang="en-GB" err="1"/>
              <a:t>hægra</a:t>
            </a:r>
            <a:r>
              <a:rPr lang="en-GB"/>
              <a:t> </a:t>
            </a:r>
            <a:r>
              <a:rPr lang="en-GB" err="1"/>
              <a:t>megin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0C499-A7BE-3941-9270-E6BF0F929672}"/>
              </a:ext>
            </a:extLst>
          </p:cNvPr>
          <p:cNvSpPr txBox="1"/>
          <p:nvPr userDrawn="1"/>
        </p:nvSpPr>
        <p:spPr>
          <a:xfrm>
            <a:off x="12486682" y="103584"/>
            <a:ext cx="1914570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To change the background picture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(1920px by 1080px)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2013:</a:t>
            </a:r>
          </a:p>
          <a:p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On the Format Background</a:t>
            </a:r>
            <a:r>
              <a:rPr sz="800" baseline="0">
                <a:solidFill>
                  <a:schemeClr val="bg1">
                    <a:lumMod val="50000"/>
                  </a:schemeClr>
                </a:solidFill>
              </a:rPr>
              <a:t> task pane,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under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picture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r>
              <a:rPr sz="800" b="1" i="1">
                <a:solidFill>
                  <a:schemeClr val="bg1">
                    <a:lumMod val="50000"/>
                  </a:schemeClr>
                </a:solidFill>
              </a:rPr>
              <a:t>PowerPoint 2011 for Mac: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Right-click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the slide area and choose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Format Background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from the pop-up menu. From the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Fill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menu,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or Texture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Next to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 from: 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Choose Picture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Locate your new picture and click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Note: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Images used in the background on Mac must be sized for the aspect ratio of the presentation or they will be distorted. This cannot be adjusted in PowerPoint.</a:t>
            </a:r>
            <a:endParaRPr lang="is-IS"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330A8D-F995-1D42-B2D5-B1F83E2F1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4553" y="4751684"/>
            <a:ext cx="2160141" cy="234000"/>
          </a:xfrm>
        </p:spPr>
        <p:txBody>
          <a:bodyPr vert="horz" lIns="0" tIns="0" rIns="0" bIns="0" numCol="1" spcCol="1404000" rtlCol="0">
            <a:noAutofit/>
          </a:bodyPr>
          <a:lstStyle>
            <a:lvl1pPr>
              <a:lnSpc>
                <a:spcPct val="100000"/>
              </a:lnSpc>
              <a:spcAft>
                <a:spcPts val="150"/>
              </a:spcAft>
              <a:defRPr lang="en-GB" sz="1200" b="1"/>
            </a:lvl1pPr>
            <a:lvl2pPr>
              <a:buNone/>
              <a:defRPr lang="en-IS" sz="12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err="1"/>
              <a:t>Nafn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B10B7B-D6E9-4D44-BC65-8A0A612F9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697" y="4993200"/>
            <a:ext cx="2159935" cy="234000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119C92-D426-7646-814F-0AD2A2CC75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4553" y="4993482"/>
            <a:ext cx="2160141" cy="233719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  <a:defRPr/>
            </a:lvl1pPr>
            <a:lvl2pPr>
              <a:lnSpc>
                <a:spcPct val="100000"/>
              </a:lnSpc>
              <a:spcAft>
                <a:spcPts val="300"/>
              </a:spcAft>
              <a:buNone/>
              <a:defRPr/>
            </a:lvl2pPr>
            <a:lvl3pPr>
              <a:lnSpc>
                <a:spcPct val="100000"/>
              </a:lnSpc>
              <a:spcAft>
                <a:spcPts val="300"/>
              </a:spcAft>
              <a:buNone/>
              <a:defRPr/>
            </a:lvl3pPr>
            <a:lvl4pPr>
              <a:lnSpc>
                <a:spcPct val="100000"/>
              </a:lnSpc>
              <a:spcAft>
                <a:spcPts val="300"/>
              </a:spcAft>
              <a:buNone/>
              <a:defRPr/>
            </a:lvl4pPr>
            <a:lvl5pPr>
              <a:lnSpc>
                <a:spcPct val="100000"/>
              </a:lnSpc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GB" err="1"/>
              <a:t>Starf</a:t>
            </a:r>
            <a:r>
              <a:rPr lang="en-GB"/>
              <a:t> / </a:t>
            </a:r>
            <a:r>
              <a:rPr lang="en-GB" err="1"/>
              <a:t>Deild</a:t>
            </a:r>
            <a:r>
              <a:rPr lang="en-GB"/>
              <a:t> / </a:t>
            </a:r>
            <a:r>
              <a:rPr lang="en-GB" err="1"/>
              <a:t>Svið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glæra 1/2 texti og 1/2 ljósmyn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18BA8-7457-B749-9F9B-60D3B91D9212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4C770-B742-5243-A3C9-DECE7FB71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825" y="2547144"/>
            <a:ext cx="4662303" cy="1961976"/>
          </a:xfrm>
        </p:spPr>
        <p:txBody>
          <a:bodyPr anchor="t"/>
          <a:lstStyle>
            <a:lvl1pPr>
              <a:defRPr sz="3300">
                <a:solidFill>
                  <a:srgbClr val="20446A"/>
                </a:solidFill>
              </a:defRPr>
            </a:lvl1pPr>
          </a:lstStyle>
          <a:p>
            <a:r>
              <a:rPr lang="en-GB" err="1"/>
              <a:t>Milliglæra</a:t>
            </a:r>
            <a:r>
              <a:rPr lang="en-GB"/>
              <a:t> 1/2 </a:t>
            </a:r>
            <a:r>
              <a:rPr lang="en-GB" err="1"/>
              <a:t>texti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1/2 ljósmynd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0167C-0116-E74F-BBE3-BDCB856F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DE5C5-2894-004C-B708-356831EE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A3524-D192-DF45-8405-8D8A9F6E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 sz="10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30CDA8-72EC-1A46-9B17-C53D1AAE9F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34938"/>
            <a:ext cx="5958672" cy="6228557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8B596F-BA3D-824C-9EA6-634A600483D2}"/>
              </a:ext>
            </a:extLst>
          </p:cNvPr>
          <p:cNvSpPr txBox="1"/>
          <p:nvPr userDrawn="1"/>
        </p:nvSpPr>
        <p:spPr>
          <a:xfrm>
            <a:off x="12486682" y="103583"/>
            <a:ext cx="1914570" cy="17925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slide</a:t>
            </a:r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Sample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press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delete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please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800" kern="12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  </a:t>
            </a:r>
            <a:r>
              <a:rPr lang="is-IS"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http://intranet/iceland/form-eydublod/brefsefniogsnidmat/</a:t>
            </a:r>
            <a:endParaRPr lang="is-I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centered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icon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computer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folder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shared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flahei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0FF957-E58F-1F4C-B28E-A590A7E4F3BF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F0ED49-F193-A04D-BF1A-CD5FE1E8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B8D0B-3B9B-4A48-A0D7-4200DCD4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B73C8-772F-B343-825C-908DF5A6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BD6C0F-B6AA-F44B-9965-ACB0453EF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7306" y="782638"/>
            <a:ext cx="10477388" cy="5094288"/>
          </a:xfrm>
        </p:spPr>
        <p:txBody>
          <a:bodyPr wrap="square" anchor="ctr"/>
          <a:lstStyle>
            <a:lvl1pPr marL="296069" indent="-296069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Pct val="50000"/>
              <a:buFont typeface=".Lucida Grande UI Regular"/>
              <a:buChar char="►"/>
              <a:tabLst/>
              <a:defRPr sz="3300">
                <a:latin typeface="Georgia" panose="02040502050405020303" pitchFamily="18" charset="0"/>
              </a:defRPr>
            </a:lvl1pPr>
            <a:lvl2pPr marL="8568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Pct val="50000"/>
              <a:buFont typeface=".Lucida Grande UI Regular"/>
              <a:buNone/>
              <a:defRPr sz="2475">
                <a:solidFill>
                  <a:srgbClr val="20446A"/>
                </a:solidFill>
                <a:latin typeface="Georgia" panose="02040502050405020303" pitchFamily="18" charset="0"/>
              </a:defRPr>
            </a:lvl2pPr>
            <a:lvl3pPr marL="103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3pPr>
            <a:lvl4pPr marL="121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4pPr>
            <a:lvl5pPr marL="1396800">
              <a:spcBef>
                <a:spcPts val="1200"/>
              </a:spcBef>
              <a:buClr>
                <a:schemeClr val="accent2"/>
              </a:buClr>
              <a:buSzPct val="50000"/>
              <a:buFont typeface=".Lucida Grande UI Regular"/>
              <a:buNone/>
              <a:defRPr sz="160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GB" err="1"/>
              <a:t>Kaflaheiti</a:t>
            </a:r>
            <a:endParaRPr lang="en-GB"/>
          </a:p>
          <a:p>
            <a:pPr lvl="1"/>
            <a:r>
              <a:rPr lang="en-GB" err="1"/>
              <a:t>Kaflaheiti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62D709-7CAE-2449-B354-55FCF72CD740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60F857-6C81-E444-ACFE-38C92DE8B6B9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B132E7-B4DB-4A4E-80CA-2E2FBD914E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 - ljósmynd vinstra meg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02780A-2AEB-E642-9674-CF684431619E}"/>
              </a:ext>
            </a:extLst>
          </p:cNvPr>
          <p:cNvSpPr/>
          <p:nvPr userDrawn="1"/>
        </p:nvSpPr>
        <p:spPr>
          <a:xfrm>
            <a:off x="6095603" y="134938"/>
            <a:ext cx="5959069" cy="622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6559-6DD0-4343-A121-94315E1FA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903" y="782638"/>
            <a:ext cx="4662791" cy="630000"/>
          </a:xfrm>
        </p:spPr>
        <p:txBody>
          <a:bodyPr/>
          <a:lstStyle>
            <a:lvl1pPr>
              <a:defRPr>
                <a:solidFill>
                  <a:srgbClr val="20446A"/>
                </a:solidFill>
              </a:defRPr>
            </a:lvl1pPr>
          </a:lstStyle>
          <a:p>
            <a:r>
              <a:rPr lang="en-GB" err="1"/>
              <a:t>Efnisyfirlit</a:t>
            </a:r>
            <a:r>
              <a:rPr lang="en-GB"/>
              <a:t> - </a:t>
            </a:r>
            <a:r>
              <a:rPr lang="en-GB" err="1"/>
              <a:t>ljósmynd</a:t>
            </a:r>
            <a:r>
              <a:rPr lang="en-GB"/>
              <a:t> </a:t>
            </a:r>
            <a:r>
              <a:rPr lang="en-GB" err="1"/>
              <a:t>vinstra</a:t>
            </a:r>
            <a:r>
              <a:rPr lang="en-GB"/>
              <a:t> </a:t>
            </a:r>
            <a:r>
              <a:rPr lang="en-GB" err="1"/>
              <a:t>megin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30DAF-0B84-A942-A658-C9666840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1DF6B-5FA2-C948-B807-211CC6D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FE3A-20B8-1B45-A769-FFA7F9E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DB1F4-AD38-184C-B3C0-DFA81DAD42EE}"/>
              </a:ext>
            </a:extLst>
          </p:cNvPr>
          <p:cNvCxnSpPr/>
          <p:nvPr userDrawn="1"/>
        </p:nvCxnSpPr>
        <p:spPr>
          <a:xfrm>
            <a:off x="6671903" y="1862932"/>
            <a:ext cx="702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854A-7091-CA49-859A-E3FE39EFD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328" y="134938"/>
            <a:ext cx="5958275" cy="622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CC985-0588-604B-8393-C408307BD3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1903" y="2547144"/>
            <a:ext cx="4662791" cy="3528219"/>
          </a:xfrm>
        </p:spPr>
        <p:txBody>
          <a:bodyPr/>
          <a:lstStyle>
            <a:lvl1pPr marL="54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rabicPeriod"/>
              <a:tabLst/>
              <a:defRPr sz="1400">
                <a:solidFill>
                  <a:srgbClr val="20446A"/>
                </a:solidFill>
              </a:defRPr>
            </a:lvl1pPr>
            <a:lvl2pPr marL="90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romanLcPeriod"/>
              <a:tabLst/>
              <a:defRPr sz="1400">
                <a:solidFill>
                  <a:srgbClr val="20446A"/>
                </a:solidFill>
              </a:defRPr>
            </a:lvl2pPr>
            <a:lvl3pPr marL="12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lphaLcPeriod"/>
              <a:tabLst/>
              <a:defRPr sz="1400">
                <a:solidFill>
                  <a:srgbClr val="20446A"/>
                </a:solidFill>
              </a:defRPr>
            </a:lvl3pPr>
            <a:lvl4pPr marL="162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arabicParenR"/>
              <a:tabLst/>
              <a:defRPr sz="1400">
                <a:solidFill>
                  <a:srgbClr val="20446A"/>
                </a:solidFill>
              </a:defRPr>
            </a:lvl4pPr>
            <a:lvl5pPr marL="2160000" indent="-359569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AutoNum type="romanLcPeriod"/>
              <a:tabLst/>
              <a:defRPr sz="1400">
                <a:solidFill>
                  <a:srgbClr val="20446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D20C6-429D-B940-A92B-6EC85BE963B5}"/>
              </a:ext>
            </a:extLst>
          </p:cNvPr>
          <p:cNvSpPr txBox="1"/>
          <p:nvPr userDrawn="1"/>
        </p:nvSpPr>
        <p:spPr>
          <a:xfrm>
            <a:off x="12486682" y="2018648"/>
            <a:ext cx="1914570" cy="15292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To change image on slide</a:t>
            </a:r>
          </a:p>
          <a:p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(980 x 938 px)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Click on Sample image and press delete</a:t>
            </a:r>
          </a:p>
          <a:p>
            <a:endParaRPr lang="is-IS" sz="800" b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Click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on centered image icon and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Locate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image on your computer folder or local shared location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5A2303-0DED-8B45-BF5E-A1783E1E8208}"/>
              </a:ext>
            </a:extLst>
          </p:cNvPr>
          <p:cNvGrpSpPr/>
          <p:nvPr userDrawn="1"/>
        </p:nvGrpSpPr>
        <p:grpSpPr>
          <a:xfrm>
            <a:off x="12486682" y="103583"/>
            <a:ext cx="1914570" cy="1529272"/>
            <a:chOff x="24971740" y="207167"/>
            <a:chExt cx="3828890" cy="305854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30AF8F-2F85-2F44-AB9E-75A2D761DF03}"/>
                </a:ext>
              </a:extLst>
            </p:cNvPr>
            <p:cNvSpPr txBox="1"/>
            <p:nvPr userDrawn="1"/>
          </p:nvSpPr>
          <p:spPr>
            <a:xfrm>
              <a:off x="24971740" y="207167"/>
              <a:ext cx="3828890" cy="30585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noAutofit/>
            </a:bodyPr>
            <a:lstStyle/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</a:rPr>
                <a:t>dd bullets level to text</a:t>
              </a:r>
            </a:p>
            <a:p>
              <a:endParaRPr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Put your cursor on the line of text you want to add bullet.</a:t>
              </a: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is-IS" sz="800" b="1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Locate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Home </a:t>
              </a:r>
              <a:r>
                <a:rPr lang="is-IS" sz="800" b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and</a:t>
              </a:r>
              <a:r>
                <a:rPr sz="80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click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 on the </a:t>
              </a:r>
              <a:r>
                <a:rPr lang="is-IS" sz="800" b="1">
                  <a:solidFill>
                    <a:schemeClr val="bg1">
                      <a:lumMod val="50000"/>
                    </a:schemeClr>
                  </a:solidFill>
                </a:rPr>
                <a:t>Indent more or Indent less</a:t>
              </a:r>
              <a:r>
                <a:rPr sz="800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sz="800">
                  <a:solidFill>
                    <a:schemeClr val="bg1">
                      <a:lumMod val="50000"/>
                    </a:schemeClr>
                  </a:solidFill>
                </a:rPr>
                <a:t>icons actions to Increase/Decrease List Level 			</a:t>
              </a:r>
              <a:endParaRPr sz="800">
                <a:solidFill>
                  <a:schemeClr val="bg1">
                    <a:lumMod val="50000"/>
                  </a:schemeClr>
                </a:solidFill>
              </a:endParaRPr>
            </a:p>
            <a:p>
              <a:endParaRPr sz="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75874A-AFEB-7640-A2D8-B543F7A22E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5108637" y="1565275"/>
              <a:ext cx="986382" cy="48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85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E2D5ACAE-709F-C54D-B728-DDF6628A319D}"/>
              </a:ext>
            </a:extLst>
          </p:cNvPr>
          <p:cNvSpPr/>
          <p:nvPr userDrawn="1"/>
        </p:nvSpPr>
        <p:spPr>
          <a:xfrm>
            <a:off x="1" y="6363495"/>
            <a:ext cx="12195175" cy="494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306" y="782638"/>
            <a:ext cx="10477388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306" y="1862931"/>
            <a:ext cx="10477388" cy="4013994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2153" y="6521400"/>
            <a:ext cx="140769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306" y="6521400"/>
            <a:ext cx="347113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1555" y="6521400"/>
            <a:ext cx="1277252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7351FC-BB26-194B-86AD-4339485A9B28}"/>
              </a:ext>
            </a:extLst>
          </p:cNvPr>
          <p:cNvGrpSpPr/>
          <p:nvPr userDrawn="1"/>
        </p:nvGrpSpPr>
        <p:grpSpPr>
          <a:xfrm>
            <a:off x="-41566" y="-50444"/>
            <a:ext cx="12275545" cy="6954481"/>
            <a:chOff x="-83127" y="-100888"/>
            <a:chExt cx="24549493" cy="139089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C1FA92-C7ED-0943-AC71-FEEE77FFBEBA}"/>
                </a:ext>
              </a:extLst>
            </p:cNvPr>
            <p:cNvGrpSpPr/>
            <p:nvPr userDrawn="1"/>
          </p:nvGrpSpPr>
          <p:grpSpPr>
            <a:xfrm>
              <a:off x="-83127" y="0"/>
              <a:ext cx="77684" cy="13716000"/>
              <a:chOff x="-1247696" y="0"/>
              <a:chExt cx="26849230" cy="13716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40BB4F-27A7-104B-B159-006300781D9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5F700D8-4095-7045-A0CB-2FAFF6A619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72291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4CCBE91-6DED-AD4D-8C93-7AA80A7B2D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99F5BD-63B1-9E46-92DB-3D06E4681B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0B805D-4472-4140-80A8-9C5398D52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4B316B4-CCF1-D646-A136-1A3A984A78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2A07F61-45CD-D34F-8D8C-86D24DF111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537B354-7917-6848-ACF2-DFF07937E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303899E-96B1-5745-90FC-6F97753875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9FD0D0B-B9BE-8B49-B907-B0DE1D023D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6422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6A8A19-B8B8-E049-B2EC-A56D860EFAC5}"/>
                </a:ext>
              </a:extLst>
            </p:cNvPr>
            <p:cNvGrpSpPr/>
            <p:nvPr userDrawn="1"/>
          </p:nvGrpSpPr>
          <p:grpSpPr>
            <a:xfrm>
              <a:off x="24388764" y="0"/>
              <a:ext cx="77602" cy="13716000"/>
              <a:chOff x="-1247696" y="0"/>
              <a:chExt cx="26849230" cy="137160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1881CB5-1622-4F4F-A5CE-5FFFBC36F9B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316F-3F1D-9641-B83C-CE2A255AF6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69875"/>
                <a:ext cx="2682051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8FF0D82-564B-F242-8A15-723DE0F4EE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7A69716-29C4-F04A-BCB4-C8C0FF6402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532D0F6-4A21-2047-B9EF-8B681FFEB1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CCF428A-AE64-E74F-9902-4A150394D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7ED6C2B-FF4F-FA4F-ACEE-609D8552D2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6DFD72-3E39-354C-81E5-712D3D7893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B871EC2-915F-324C-B55A-9B5EA9553A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9810D2-E802-3F47-87B3-815CECA56D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585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033EF1-DCD0-0A46-A13A-CC071D4E0892}"/>
                </a:ext>
              </a:extLst>
            </p:cNvPr>
            <p:cNvGrpSpPr/>
            <p:nvPr userDrawn="1"/>
          </p:nvGrpSpPr>
          <p:grpSpPr>
            <a:xfrm>
              <a:off x="274638" y="-100888"/>
              <a:ext cx="23833137" cy="88889"/>
              <a:chOff x="274638" y="-685800"/>
              <a:chExt cx="23833137" cy="150876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FCEA8F4-A9E7-EB45-B6D8-93753FA4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9BDB13D-F7FD-0E43-B26D-0DE3E39710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4729591-B66E-7C49-A6A6-2E6231CEDC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3E332A6-8734-D549-A522-2A03AEF464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7E7FEF5-9160-AA41-AA75-93E27C954D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0ABF1E4-BAE1-924B-B75F-A4C1C0C5EB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951462B-85BE-C34C-B978-F43EB9996A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9264431-0E22-2041-A0D9-BE2A067F54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C6815-02A8-0C4C-84D4-1CDA57C2B7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2D2BAAA-5F92-414C-A998-C8639B9910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4DBE02-45F6-B844-80BF-C82481C94B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372A33E-BCD8-3549-BCF6-A576DD8693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18F6727-FDC3-1844-8205-F3C02E16FC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B83FBD-5E9A-614B-B1D3-74278DDD5F40}"/>
                </a:ext>
              </a:extLst>
            </p:cNvPr>
            <p:cNvGrpSpPr/>
            <p:nvPr userDrawn="1"/>
          </p:nvGrpSpPr>
          <p:grpSpPr>
            <a:xfrm>
              <a:off x="274638" y="13722351"/>
              <a:ext cx="23833137" cy="85723"/>
              <a:chOff x="274638" y="-685800"/>
              <a:chExt cx="23833137" cy="150876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41A0D47-E9B1-D247-9A3A-44ACC8B171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B75D2B5-2A94-CB4B-9CDD-5926431D70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919F1F9-E8C3-DB46-9764-A8428EAA80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7ABE194-0E38-D549-83AF-BB1A209BE5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ABBA7D-E820-8948-A074-7A64DC3EF5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D6E4673-2BE4-4F43-BB1A-9AC0441D75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084C77C-C26C-8B4E-8749-702838901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2DBC4C-700C-E94E-A145-D48838438B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DBEE05-793F-6D48-A9CF-266F0B5360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5493FE5-9B52-1D4A-A54A-942F73D010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C5830D3-0C3D-8B42-833E-A104171669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020F328-E3D3-774A-ACD7-182DCB4055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B329B8-F945-EE4A-9D6A-4E3E63F067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7A521FB-0692-7B45-A45C-E4D9BD05A6AA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18" y="6523200"/>
            <a:ext cx="175897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20" r:id="rId2"/>
    <p:sldLayoutId id="2147483741" r:id="rId3"/>
    <p:sldLayoutId id="2147483717" r:id="rId4"/>
    <p:sldLayoutId id="2147483814" r:id="rId5"/>
    <p:sldLayoutId id="2147483815" r:id="rId6"/>
    <p:sldLayoutId id="2147483819" r:id="rId7"/>
    <p:sldLayoutId id="2147483826" r:id="rId8"/>
    <p:sldLayoutId id="2147483827" r:id="rId9"/>
    <p:sldLayoutId id="2147483816" r:id="rId10"/>
    <p:sldLayoutId id="2147483809" r:id="rId11"/>
    <p:sldLayoutId id="2147483813" r:id="rId12"/>
    <p:sldLayoutId id="2147483795" r:id="rId13"/>
    <p:sldLayoutId id="2147483737" r:id="rId14"/>
    <p:sldLayoutId id="2147483791" r:id="rId15"/>
    <p:sldLayoutId id="2147483792" r:id="rId16"/>
    <p:sldLayoutId id="2147483824" r:id="rId17"/>
    <p:sldLayoutId id="2147483721" r:id="rId18"/>
    <p:sldLayoutId id="2147483828" r:id="rId19"/>
    <p:sldLayoutId id="2147483739" r:id="rId20"/>
    <p:sldLayoutId id="2147483808" r:id="rId21"/>
    <p:sldLayoutId id="2147483724" r:id="rId22"/>
    <p:sldLayoutId id="2147483825" r:id="rId23"/>
    <p:sldLayoutId id="2147483822" r:id="rId24"/>
    <p:sldLayoutId id="2147483807" r:id="rId25"/>
    <p:sldLayoutId id="2147483789" r:id="rId26"/>
    <p:sldLayoutId id="2147483830" r:id="rId27"/>
    <p:sldLayoutId id="2147483829" r:id="rId28"/>
    <p:sldLayoutId id="2147483797" r:id="rId29"/>
    <p:sldLayoutId id="2147483798" r:id="rId30"/>
    <p:sldLayoutId id="2147483799" r:id="rId31"/>
    <p:sldLayoutId id="2147483802" r:id="rId32"/>
    <p:sldLayoutId id="2147483803" r:id="rId33"/>
    <p:sldLayoutId id="2147483806" r:id="rId34"/>
    <p:sldLayoutId id="2147483805" r:id="rId35"/>
    <p:sldLayoutId id="2147483804" r:id="rId36"/>
    <p:sldLayoutId id="2147483811" r:id="rId37"/>
    <p:sldLayoutId id="2147483812" r:id="rId38"/>
    <p:sldLayoutId id="2147483810" r:id="rId39"/>
    <p:sldLayoutId id="2147483823" r:id="rId40"/>
    <p:sldLayoutId id="2147483796" r:id="rId41"/>
    <p:sldLayoutId id="2147483887" r:id="rId42"/>
    <p:sldLayoutId id="2147483900" r:id="rId43"/>
    <p:sldLayoutId id="2147483901" r:id="rId44"/>
    <p:sldLayoutId id="2147483902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500" kern="1200" spc="50" baseline="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355" rtl="0" eaLnBrk="1" fontAlgn="ctr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250000"/>
        <a:buFont typeface="Wingdings" pitchFamily="2" charset="2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291307" indent="-291307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555625" indent="-290513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3"/>
        </a:buClr>
        <a:buSzPct val="110000"/>
        <a:buFont typeface="System Font Regular"/>
        <a:buChar char="■"/>
        <a:tabLst/>
        <a:defRPr sz="1100" kern="1200">
          <a:solidFill>
            <a:schemeClr val="bg1"/>
          </a:solidFill>
          <a:latin typeface="+mn-lt"/>
          <a:ea typeface="+mn-ea"/>
          <a:cs typeface="+mn-cs"/>
        </a:defRPr>
      </a:lvl3pPr>
      <a:lvl4pPr marL="823913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6"/>
        </a:buClr>
        <a:buSzPct val="110000"/>
        <a:buFont typeface="System Font Regular"/>
        <a:buChar char="■"/>
        <a:tabLst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1091407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067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4203" userDrawn="1">
          <p15:clr>
            <a:srgbClr val="F26B43"/>
          </p15:clr>
        </p15:guide>
        <p15:guide id="6" pos="3477" userDrawn="1">
          <p15:clr>
            <a:srgbClr val="F26B43"/>
          </p15:clr>
        </p15:guide>
        <p15:guide id="7" pos="722" userDrawn="1">
          <p15:clr>
            <a:srgbClr val="F26B43"/>
          </p15:clr>
        </p15:guide>
        <p15:guide id="8" pos="6958" userDrawn="1">
          <p15:clr>
            <a:srgbClr val="F26B43"/>
          </p15:clr>
        </p15:guide>
        <p15:guide id="9" pos="7140" userDrawn="1">
          <p15:clr>
            <a:srgbClr val="F26B43"/>
          </p15:clr>
        </p15:guide>
        <p15:guide id="10" pos="540" userDrawn="1">
          <p15:clr>
            <a:srgbClr val="F26B43"/>
          </p15:clr>
        </p15:guide>
        <p15:guide id="11" pos="359" userDrawn="1">
          <p15:clr>
            <a:srgbClr val="F26B43"/>
          </p15:clr>
        </p15:guide>
        <p15:guide id="12" pos="7321" userDrawn="1">
          <p15:clr>
            <a:srgbClr val="F26B43"/>
          </p15:clr>
        </p15:guide>
        <p15:guide id="13" pos="7593" userDrawn="1">
          <p15:clr>
            <a:srgbClr val="F26B43"/>
          </p15:clr>
        </p15:guide>
        <p15:guide id="14" pos="87" userDrawn="1">
          <p15:clr>
            <a:srgbClr val="F26B43"/>
          </p15:clr>
        </p15:guide>
        <p15:guide id="15" orient="horz" pos="1605" userDrawn="1">
          <p15:clr>
            <a:srgbClr val="F26B43"/>
          </p15:clr>
        </p15:guide>
        <p15:guide id="16" orient="horz" pos="1174" userDrawn="1">
          <p15:clr>
            <a:srgbClr val="F26B43"/>
          </p15:clr>
        </p15:guide>
        <p15:guide id="17" orient="horz" pos="493" userDrawn="1">
          <p15:clr>
            <a:srgbClr val="F26B43"/>
          </p15:clr>
        </p15:guide>
        <p15:guide id="18" orient="horz" pos="85" userDrawn="1">
          <p15:clr>
            <a:srgbClr val="F26B43"/>
          </p15:clr>
        </p15:guide>
        <p15:guide id="19" orient="horz" pos="3702" userDrawn="1">
          <p15:clr>
            <a:srgbClr val="F26B43"/>
          </p15:clr>
        </p15:guide>
        <p15:guide id="20" orient="horz" pos="4009" userDrawn="1">
          <p15:clr>
            <a:srgbClr val="F26B43"/>
          </p15:clr>
        </p15:guide>
        <p15:guide id="21" orient="horz" pos="4235" userDrawn="1">
          <p15:clr>
            <a:srgbClr val="F26B43"/>
          </p15:clr>
        </p15:guide>
        <p15:guide id="24" pos="2771" userDrawn="1">
          <p15:clr>
            <a:srgbClr val="F26B43"/>
          </p15:clr>
        </p15:guide>
        <p15:guide id="25" pos="4909" userDrawn="1">
          <p15:clr>
            <a:srgbClr val="F26B43"/>
          </p15:clr>
        </p15:guide>
        <p15:guide id="26" pos="2677" userDrawn="1">
          <p15:clr>
            <a:srgbClr val="F26B43"/>
          </p15:clr>
        </p15:guide>
        <p15:guide id="27" pos="500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729A93D-EB01-0044-8130-44E507EFCB07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306" y="782638"/>
            <a:ext cx="10477388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306" y="1862931"/>
            <a:ext cx="10477388" cy="4013994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2153" y="6521400"/>
            <a:ext cx="140769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306" y="6521400"/>
            <a:ext cx="347113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1555" y="6521400"/>
            <a:ext cx="1277252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7351FC-BB26-194B-86AD-4339485A9B28}"/>
              </a:ext>
            </a:extLst>
          </p:cNvPr>
          <p:cNvGrpSpPr/>
          <p:nvPr userDrawn="1"/>
        </p:nvGrpSpPr>
        <p:grpSpPr>
          <a:xfrm>
            <a:off x="-41566" y="-50444"/>
            <a:ext cx="12275545" cy="6954481"/>
            <a:chOff x="-83127" y="-100888"/>
            <a:chExt cx="24549493" cy="139089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C1FA92-C7ED-0943-AC71-FEEE77FFBEBA}"/>
                </a:ext>
              </a:extLst>
            </p:cNvPr>
            <p:cNvGrpSpPr/>
            <p:nvPr userDrawn="1"/>
          </p:nvGrpSpPr>
          <p:grpSpPr>
            <a:xfrm>
              <a:off x="-83127" y="0"/>
              <a:ext cx="77684" cy="13716000"/>
              <a:chOff x="-1247696" y="0"/>
              <a:chExt cx="26849230" cy="13716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40BB4F-27A7-104B-B159-006300781D9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5F700D8-4095-7045-A0CB-2FAFF6A619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72291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4CCBE91-6DED-AD4D-8C93-7AA80A7B2D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99F5BD-63B1-9E46-92DB-3D06E4681B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0B805D-4472-4140-80A8-9C5398D52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4B316B4-CCF1-D646-A136-1A3A984A78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2A07F61-45CD-D34F-8D8C-86D24DF111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537B354-7917-6848-ACF2-DFF07937E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303899E-96B1-5745-90FC-6F97753875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9FD0D0B-B9BE-8B49-B907-B0DE1D023D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6422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6A8A19-B8B8-E049-B2EC-A56D860EFAC5}"/>
                </a:ext>
              </a:extLst>
            </p:cNvPr>
            <p:cNvGrpSpPr/>
            <p:nvPr userDrawn="1"/>
          </p:nvGrpSpPr>
          <p:grpSpPr>
            <a:xfrm>
              <a:off x="24388764" y="0"/>
              <a:ext cx="77602" cy="13716000"/>
              <a:chOff x="-1247696" y="0"/>
              <a:chExt cx="26849230" cy="137160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1881CB5-1622-4F4F-A5CE-5FFFBC36F9B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316F-3F1D-9641-B83C-CE2A255AF6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69875"/>
                <a:ext cx="2682051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8FF0D82-564B-F242-8A15-723DE0F4EE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7A69716-29C4-F04A-BCB4-C8C0FF6402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532D0F6-4A21-2047-B9EF-8B681FFEB1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CCF428A-AE64-E74F-9902-4A150394D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7ED6C2B-FF4F-FA4F-ACEE-609D8552D2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6DFD72-3E39-354C-81E5-712D3D7893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B871EC2-915F-324C-B55A-9B5EA9553A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9810D2-E802-3F47-87B3-815CECA56D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585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033EF1-DCD0-0A46-A13A-CC071D4E0892}"/>
                </a:ext>
              </a:extLst>
            </p:cNvPr>
            <p:cNvGrpSpPr/>
            <p:nvPr userDrawn="1"/>
          </p:nvGrpSpPr>
          <p:grpSpPr>
            <a:xfrm>
              <a:off x="274638" y="-100888"/>
              <a:ext cx="23833137" cy="88889"/>
              <a:chOff x="274638" y="-685800"/>
              <a:chExt cx="23833137" cy="150876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FCEA8F4-A9E7-EB45-B6D8-93753FA4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9BDB13D-F7FD-0E43-B26D-0DE3E39710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4729591-B66E-7C49-A6A6-2E6231CEDC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3E332A6-8734-D549-A522-2A03AEF464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7E7FEF5-9160-AA41-AA75-93E27C954D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0ABF1E4-BAE1-924B-B75F-A4C1C0C5EB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951462B-85BE-C34C-B978-F43EB9996A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9264431-0E22-2041-A0D9-BE2A067F54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C6815-02A8-0C4C-84D4-1CDA57C2B7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2D2BAAA-5F92-414C-A998-C8639B9910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4DBE02-45F6-B844-80BF-C82481C94B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372A33E-BCD8-3549-BCF6-A576DD8693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18F6727-FDC3-1844-8205-F3C02E16FC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B83FBD-5E9A-614B-B1D3-74278DDD5F40}"/>
                </a:ext>
              </a:extLst>
            </p:cNvPr>
            <p:cNvGrpSpPr/>
            <p:nvPr userDrawn="1"/>
          </p:nvGrpSpPr>
          <p:grpSpPr>
            <a:xfrm>
              <a:off x="274638" y="13722351"/>
              <a:ext cx="23833137" cy="85723"/>
              <a:chOff x="274638" y="-685800"/>
              <a:chExt cx="23833137" cy="150876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41A0D47-E9B1-D247-9A3A-44ACC8B171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B75D2B5-2A94-CB4B-9CDD-5926431D70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919F1F9-E8C3-DB46-9764-A8428EAA80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7ABE194-0E38-D549-83AF-BB1A209BE5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ABBA7D-E820-8948-A074-7A64DC3EF5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D6E4673-2BE4-4F43-BB1A-9AC0441D75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084C77C-C26C-8B4E-8749-702838901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2DBC4C-700C-E94E-A145-D48838438B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DBEE05-793F-6D48-A9CF-266F0B5360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5493FE5-9B52-1D4A-A54A-942F73D010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C5830D3-0C3D-8B42-833E-A104171669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020F328-E3D3-774A-ACD7-182DCB4055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B329B8-F945-EE4A-9D6A-4E3E63F067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7A521FB-0692-7B45-A45C-E4D9BD05A6A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18" y="6523200"/>
            <a:ext cx="175897" cy="1728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D84A6C0-E2D5-49AA-A316-B414B43F8592}"/>
              </a:ext>
            </a:extLst>
          </p:cNvPr>
          <p:cNvSpPr txBox="1"/>
          <p:nvPr userDrawn="1"/>
        </p:nvSpPr>
        <p:spPr>
          <a:xfrm>
            <a:off x="12486682" y="0"/>
            <a:ext cx="1914570" cy="141263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sz="800" b="1">
                <a:solidFill>
                  <a:schemeClr val="bg1">
                    <a:lumMod val="50000"/>
                  </a:schemeClr>
                </a:solidFill>
              </a:rPr>
              <a:t>dd bullets level to text</a:t>
            </a:r>
          </a:p>
          <a:p>
            <a:endParaRPr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Put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cursor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line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of text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 bullet.</a:t>
            </a:r>
          </a:p>
          <a:p>
            <a:endParaRPr lang="is-IS" sz="800" b="1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Locate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Home </a:t>
            </a:r>
            <a:r>
              <a:rPr lang="is-IS" sz="800" b="0">
                <a:solidFill>
                  <a:schemeClr val="bg1">
                    <a:lumMod val="50000"/>
                  </a:schemeClr>
                </a:solidFill>
              </a:rPr>
              <a:t>tab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click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Indent</a:t>
            </a:r>
            <a:r>
              <a:rPr lang="is-IS"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b="1" err="1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sz="8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icons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Increase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s-IS" sz="800" err="1">
                <a:solidFill>
                  <a:schemeClr val="bg1">
                    <a:lumMod val="50000"/>
                  </a:schemeClr>
                </a:solidFill>
              </a:rPr>
              <a:t>Decrease</a:t>
            </a:r>
            <a:r>
              <a:rPr lang="is-IS" sz="800">
                <a:solidFill>
                  <a:schemeClr val="bg1">
                    <a:lumMod val="50000"/>
                  </a:schemeClr>
                </a:solidFill>
              </a:rPr>
              <a:t> List Level 			</a:t>
            </a:r>
            <a:endParaRPr sz="800">
              <a:solidFill>
                <a:schemeClr val="bg1">
                  <a:lumMod val="50000"/>
                </a:schemeClr>
              </a:solidFill>
            </a:endParaRPr>
          </a:p>
          <a:p>
            <a:endParaRPr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2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6" r:id="rId2"/>
    <p:sldLayoutId id="2147483755" r:id="rId3"/>
    <p:sldLayoutId id="2147483707" r:id="rId4"/>
    <p:sldLayoutId id="2147483745" r:id="rId5"/>
    <p:sldLayoutId id="2147483708" r:id="rId6"/>
    <p:sldLayoutId id="2147483710" r:id="rId7"/>
    <p:sldLayoutId id="2147483709" r:id="rId8"/>
    <p:sldLayoutId id="2147483711" r:id="rId9"/>
    <p:sldLayoutId id="2147483713" r:id="rId10"/>
    <p:sldLayoutId id="2147483712" r:id="rId11"/>
    <p:sldLayoutId id="2147483714" r:id="rId12"/>
    <p:sldLayoutId id="2147483749" r:id="rId13"/>
    <p:sldLayoutId id="2147483715" r:id="rId14"/>
    <p:sldLayoutId id="2147483750" r:id="rId15"/>
    <p:sldLayoutId id="2147483704" r:id="rId16"/>
    <p:sldLayoutId id="214748375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500" kern="1200" spc="50" baseline="0">
          <a:solidFill>
            <a:srgbClr val="20446A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355" rtl="0" eaLnBrk="1" fontAlgn="ctr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tx2"/>
        </a:buClr>
        <a:buSzPct val="250000"/>
        <a:buFont typeface="Wingdings" pitchFamily="2" charset="2"/>
        <a:buNone/>
        <a:defRPr sz="1200" kern="1200">
          <a:solidFill>
            <a:srgbClr val="20446A"/>
          </a:solidFill>
          <a:latin typeface="+mn-lt"/>
          <a:ea typeface="+mn-ea"/>
          <a:cs typeface="+mn-cs"/>
        </a:defRPr>
      </a:lvl1pPr>
      <a:lvl2pPr marL="291307" indent="-291307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200" kern="1200">
          <a:solidFill>
            <a:srgbClr val="20446A"/>
          </a:solidFill>
          <a:latin typeface="+mn-lt"/>
          <a:ea typeface="+mn-ea"/>
          <a:cs typeface="+mn-cs"/>
        </a:defRPr>
      </a:lvl2pPr>
      <a:lvl3pPr marL="555625" indent="-290513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3"/>
        </a:buClr>
        <a:buSzPct val="110000"/>
        <a:buFont typeface="System Font Regular"/>
        <a:buChar char="■"/>
        <a:tabLst/>
        <a:defRPr sz="1100" kern="1200">
          <a:solidFill>
            <a:srgbClr val="20446A"/>
          </a:solidFill>
          <a:latin typeface="+mn-lt"/>
          <a:ea typeface="+mn-ea"/>
          <a:cs typeface="+mn-cs"/>
        </a:defRPr>
      </a:lvl3pPr>
      <a:lvl4pPr marL="823913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6"/>
        </a:buClr>
        <a:buSzPct val="110000"/>
        <a:buFont typeface="System Font Regular"/>
        <a:buChar char="■"/>
        <a:tabLst/>
        <a:defRPr sz="1000" kern="1200">
          <a:solidFill>
            <a:srgbClr val="20446A"/>
          </a:solidFill>
          <a:latin typeface="+mn-lt"/>
          <a:ea typeface="+mn-ea"/>
          <a:cs typeface="+mn-cs"/>
        </a:defRPr>
      </a:lvl4pPr>
      <a:lvl5pPr marL="1091407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000" kern="1200">
          <a:solidFill>
            <a:srgbClr val="20446A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067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4203" userDrawn="1">
          <p15:clr>
            <a:srgbClr val="F26B43"/>
          </p15:clr>
        </p15:guide>
        <p15:guide id="6" pos="3477" userDrawn="1">
          <p15:clr>
            <a:srgbClr val="F26B43"/>
          </p15:clr>
        </p15:guide>
        <p15:guide id="7" pos="722" userDrawn="1">
          <p15:clr>
            <a:srgbClr val="F26B43"/>
          </p15:clr>
        </p15:guide>
        <p15:guide id="8" pos="6958" userDrawn="1">
          <p15:clr>
            <a:srgbClr val="F26B43"/>
          </p15:clr>
        </p15:guide>
        <p15:guide id="9" pos="7140" userDrawn="1">
          <p15:clr>
            <a:srgbClr val="F26B43"/>
          </p15:clr>
        </p15:guide>
        <p15:guide id="10" pos="540" userDrawn="1">
          <p15:clr>
            <a:srgbClr val="F26B43"/>
          </p15:clr>
        </p15:guide>
        <p15:guide id="11" pos="359" userDrawn="1">
          <p15:clr>
            <a:srgbClr val="F26B43"/>
          </p15:clr>
        </p15:guide>
        <p15:guide id="12" pos="7321" userDrawn="1">
          <p15:clr>
            <a:srgbClr val="F26B43"/>
          </p15:clr>
        </p15:guide>
        <p15:guide id="13" pos="7593" userDrawn="1">
          <p15:clr>
            <a:srgbClr val="F26B43"/>
          </p15:clr>
        </p15:guide>
        <p15:guide id="14" pos="87" userDrawn="1">
          <p15:clr>
            <a:srgbClr val="F26B43"/>
          </p15:clr>
        </p15:guide>
        <p15:guide id="15" orient="horz" pos="1605" userDrawn="1">
          <p15:clr>
            <a:srgbClr val="F26B43"/>
          </p15:clr>
        </p15:guide>
        <p15:guide id="16" orient="horz" pos="1174" userDrawn="1">
          <p15:clr>
            <a:srgbClr val="F26B43"/>
          </p15:clr>
        </p15:guide>
        <p15:guide id="17" orient="horz" pos="493" userDrawn="1">
          <p15:clr>
            <a:srgbClr val="F26B43"/>
          </p15:clr>
        </p15:guide>
        <p15:guide id="18" orient="horz" pos="85" userDrawn="1">
          <p15:clr>
            <a:srgbClr val="F26B43"/>
          </p15:clr>
        </p15:guide>
        <p15:guide id="19" orient="horz" pos="3702" userDrawn="1">
          <p15:clr>
            <a:srgbClr val="F26B43"/>
          </p15:clr>
        </p15:guide>
        <p15:guide id="20" orient="horz" pos="4009" userDrawn="1">
          <p15:clr>
            <a:srgbClr val="F26B43"/>
          </p15:clr>
        </p15:guide>
        <p15:guide id="21" orient="horz" pos="4235" userDrawn="1">
          <p15:clr>
            <a:srgbClr val="F26B43"/>
          </p15:clr>
        </p15:guide>
        <p15:guide id="24" pos="2771" userDrawn="1">
          <p15:clr>
            <a:srgbClr val="F26B43"/>
          </p15:clr>
        </p15:guide>
        <p15:guide id="25" pos="4909" userDrawn="1">
          <p15:clr>
            <a:srgbClr val="F26B43"/>
          </p15:clr>
        </p15:guide>
        <p15:guide id="26" pos="2677" userDrawn="1">
          <p15:clr>
            <a:srgbClr val="F26B43"/>
          </p15:clr>
        </p15:guide>
        <p15:guide id="27" pos="500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729A93D-EB01-0044-8130-44E507EFCB07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800" y="421200"/>
            <a:ext cx="10477388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800" y="1504800"/>
            <a:ext cx="10477388" cy="4013994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2153" y="6521400"/>
            <a:ext cx="140769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306" y="6521400"/>
            <a:ext cx="347113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1555" y="6521400"/>
            <a:ext cx="1277252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7351FC-BB26-194B-86AD-4339485A9B28}"/>
              </a:ext>
            </a:extLst>
          </p:cNvPr>
          <p:cNvGrpSpPr/>
          <p:nvPr userDrawn="1"/>
        </p:nvGrpSpPr>
        <p:grpSpPr>
          <a:xfrm>
            <a:off x="-41566" y="-50444"/>
            <a:ext cx="12275545" cy="6954481"/>
            <a:chOff x="-83127" y="-100888"/>
            <a:chExt cx="24549493" cy="139089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C1FA92-C7ED-0943-AC71-FEEE77FFBEBA}"/>
                </a:ext>
              </a:extLst>
            </p:cNvPr>
            <p:cNvGrpSpPr/>
            <p:nvPr userDrawn="1"/>
          </p:nvGrpSpPr>
          <p:grpSpPr>
            <a:xfrm>
              <a:off x="-83127" y="0"/>
              <a:ext cx="77684" cy="13716000"/>
              <a:chOff x="-1247696" y="0"/>
              <a:chExt cx="26849230" cy="13716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40BB4F-27A7-104B-B159-006300781D9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5F700D8-4095-7045-A0CB-2FAFF6A619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72291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4CCBE91-6DED-AD4D-8C93-7AA80A7B2D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99F5BD-63B1-9E46-92DB-3D06E4681B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0B805D-4472-4140-80A8-9C5398D52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4B316B4-CCF1-D646-A136-1A3A984A78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2A07F61-45CD-D34F-8D8C-86D24DF111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537B354-7917-6848-ACF2-DFF07937E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303899E-96B1-5745-90FC-6F97753875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9FD0D0B-B9BE-8B49-B907-B0DE1D023D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6422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6A8A19-B8B8-E049-B2EC-A56D860EFAC5}"/>
                </a:ext>
              </a:extLst>
            </p:cNvPr>
            <p:cNvGrpSpPr/>
            <p:nvPr userDrawn="1"/>
          </p:nvGrpSpPr>
          <p:grpSpPr>
            <a:xfrm>
              <a:off x="24388764" y="0"/>
              <a:ext cx="77602" cy="13716000"/>
              <a:chOff x="-1247696" y="0"/>
              <a:chExt cx="26849230" cy="137160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1881CB5-1622-4F4F-A5CE-5FFFBC36F9B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316F-3F1D-9641-B83C-CE2A255AF6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69875"/>
                <a:ext cx="2682051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8FF0D82-564B-F242-8A15-723DE0F4EE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7A69716-29C4-F04A-BCB4-C8C0FF6402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532D0F6-4A21-2047-B9EF-8B681FFEB1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CCF428A-AE64-E74F-9902-4A150394D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7ED6C2B-FF4F-FA4F-ACEE-609D8552D2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6DFD72-3E39-354C-81E5-712D3D7893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B871EC2-915F-324C-B55A-9B5EA9553A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9810D2-E802-3F47-87B3-815CECA56D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585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033EF1-DCD0-0A46-A13A-CC071D4E0892}"/>
                </a:ext>
              </a:extLst>
            </p:cNvPr>
            <p:cNvGrpSpPr/>
            <p:nvPr userDrawn="1"/>
          </p:nvGrpSpPr>
          <p:grpSpPr>
            <a:xfrm>
              <a:off x="274638" y="-100888"/>
              <a:ext cx="23833137" cy="88889"/>
              <a:chOff x="274638" y="-685800"/>
              <a:chExt cx="23833137" cy="150876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FCEA8F4-A9E7-EB45-B6D8-93753FA4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9BDB13D-F7FD-0E43-B26D-0DE3E39710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4729591-B66E-7C49-A6A6-2E6231CEDC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3E332A6-8734-D549-A522-2A03AEF464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7E7FEF5-9160-AA41-AA75-93E27C954D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0ABF1E4-BAE1-924B-B75F-A4C1C0C5EB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951462B-85BE-C34C-B978-F43EB9996A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9264431-0E22-2041-A0D9-BE2A067F54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C6815-02A8-0C4C-84D4-1CDA57C2B7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2D2BAAA-5F92-414C-A998-C8639B9910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4DBE02-45F6-B844-80BF-C82481C94B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372A33E-BCD8-3549-BCF6-A576DD8693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18F6727-FDC3-1844-8205-F3C02E16FC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B83FBD-5E9A-614B-B1D3-74278DDD5F40}"/>
                </a:ext>
              </a:extLst>
            </p:cNvPr>
            <p:cNvGrpSpPr/>
            <p:nvPr userDrawn="1"/>
          </p:nvGrpSpPr>
          <p:grpSpPr>
            <a:xfrm>
              <a:off x="274638" y="13722351"/>
              <a:ext cx="23833137" cy="85723"/>
              <a:chOff x="274638" y="-685800"/>
              <a:chExt cx="23833137" cy="150876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41A0D47-E9B1-D247-9A3A-44ACC8B171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B75D2B5-2A94-CB4B-9CDD-5926431D70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919F1F9-E8C3-DB46-9764-A8428EAA80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7ABE194-0E38-D549-83AF-BB1A209BE5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ABBA7D-E820-8948-A074-7A64DC3EF5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D6E4673-2BE4-4F43-BB1A-9AC0441D75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084C77C-C26C-8B4E-8749-702838901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2DBC4C-700C-E94E-A145-D48838438B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DBEE05-793F-6D48-A9CF-266F0B5360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5493FE5-9B52-1D4A-A54A-942F73D010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C5830D3-0C3D-8B42-833E-A104171669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020F328-E3D3-774A-ACD7-182DCB4055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B329B8-F945-EE4A-9D6A-4E3E63F067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7A521FB-0692-7B45-A45C-E4D9BD05A6A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18" y="6523200"/>
            <a:ext cx="175897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500" kern="1200" spc="50" baseline="0">
          <a:solidFill>
            <a:srgbClr val="20446A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355" rtl="0" eaLnBrk="1" fontAlgn="ctr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110000"/>
        <a:buFont typeface="System Font Regular"/>
        <a:buNone/>
        <a:defRPr sz="1200" kern="1200">
          <a:solidFill>
            <a:srgbClr val="20446A"/>
          </a:solidFill>
          <a:latin typeface="+mn-lt"/>
          <a:ea typeface="+mn-ea"/>
          <a:cs typeface="+mn-cs"/>
        </a:defRPr>
      </a:lvl1pPr>
      <a:lvl2pPr marL="291307" indent="-291307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200" kern="1200">
          <a:solidFill>
            <a:srgbClr val="20446A"/>
          </a:solidFill>
          <a:latin typeface="+mn-lt"/>
          <a:ea typeface="+mn-ea"/>
          <a:cs typeface="+mn-cs"/>
        </a:defRPr>
      </a:lvl2pPr>
      <a:lvl3pPr marL="555625" indent="-290513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3"/>
        </a:buClr>
        <a:buSzPct val="110000"/>
        <a:buFont typeface="System Font Regular"/>
        <a:buChar char="■"/>
        <a:tabLst/>
        <a:defRPr sz="1100" kern="1200">
          <a:solidFill>
            <a:srgbClr val="20446A"/>
          </a:solidFill>
          <a:latin typeface="+mn-lt"/>
          <a:ea typeface="+mn-ea"/>
          <a:cs typeface="+mn-cs"/>
        </a:defRPr>
      </a:lvl3pPr>
      <a:lvl4pPr marL="823913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6"/>
        </a:buClr>
        <a:buSzPct val="110000"/>
        <a:buFont typeface="System Font Regular"/>
        <a:buChar char="■"/>
        <a:tabLst/>
        <a:defRPr sz="1000" kern="1200">
          <a:solidFill>
            <a:srgbClr val="20446A"/>
          </a:solidFill>
          <a:latin typeface="+mn-lt"/>
          <a:ea typeface="+mn-ea"/>
          <a:cs typeface="+mn-cs"/>
        </a:defRPr>
      </a:lvl4pPr>
      <a:lvl5pPr marL="1091407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000" kern="1200">
          <a:solidFill>
            <a:srgbClr val="20446A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067">
          <p15:clr>
            <a:srgbClr val="F26B43"/>
          </p15:clr>
        </p15:guide>
        <p15:guide id="4" pos="3613">
          <p15:clr>
            <a:srgbClr val="F26B43"/>
          </p15:clr>
        </p15:guide>
        <p15:guide id="5" pos="4203">
          <p15:clr>
            <a:srgbClr val="F26B43"/>
          </p15:clr>
        </p15:guide>
        <p15:guide id="6" pos="3477">
          <p15:clr>
            <a:srgbClr val="F26B43"/>
          </p15:clr>
        </p15:guide>
        <p15:guide id="7" pos="722">
          <p15:clr>
            <a:srgbClr val="F26B43"/>
          </p15:clr>
        </p15:guide>
        <p15:guide id="8" pos="6958">
          <p15:clr>
            <a:srgbClr val="F26B43"/>
          </p15:clr>
        </p15:guide>
        <p15:guide id="9" pos="7140">
          <p15:clr>
            <a:srgbClr val="F26B43"/>
          </p15:clr>
        </p15:guide>
        <p15:guide id="10" pos="540">
          <p15:clr>
            <a:srgbClr val="F26B43"/>
          </p15:clr>
        </p15:guide>
        <p15:guide id="11" pos="359">
          <p15:clr>
            <a:srgbClr val="F26B43"/>
          </p15:clr>
        </p15:guide>
        <p15:guide id="12" pos="7321">
          <p15:clr>
            <a:srgbClr val="F26B43"/>
          </p15:clr>
        </p15:guide>
        <p15:guide id="13" pos="7593">
          <p15:clr>
            <a:srgbClr val="F26B43"/>
          </p15:clr>
        </p15:guide>
        <p15:guide id="14" pos="87">
          <p15:clr>
            <a:srgbClr val="F26B43"/>
          </p15:clr>
        </p15:guide>
        <p15:guide id="15" orient="horz" pos="1605">
          <p15:clr>
            <a:srgbClr val="F26B43"/>
          </p15:clr>
        </p15:guide>
        <p15:guide id="16" orient="horz" pos="1174">
          <p15:clr>
            <a:srgbClr val="F26B43"/>
          </p15:clr>
        </p15:guide>
        <p15:guide id="17" orient="horz" pos="493">
          <p15:clr>
            <a:srgbClr val="F26B43"/>
          </p15:clr>
        </p15:guide>
        <p15:guide id="18" orient="horz" pos="85">
          <p15:clr>
            <a:srgbClr val="F26B43"/>
          </p15:clr>
        </p15:guide>
        <p15:guide id="19" orient="horz" pos="3702">
          <p15:clr>
            <a:srgbClr val="F26B43"/>
          </p15:clr>
        </p15:guide>
        <p15:guide id="20" orient="horz" pos="4009">
          <p15:clr>
            <a:srgbClr val="F26B43"/>
          </p15:clr>
        </p15:guide>
        <p15:guide id="21" orient="horz" pos="4235">
          <p15:clr>
            <a:srgbClr val="F26B43"/>
          </p15:clr>
        </p15:guide>
        <p15:guide id="24" pos="2771">
          <p15:clr>
            <a:srgbClr val="F26B43"/>
          </p15:clr>
        </p15:guide>
        <p15:guide id="25" pos="4909">
          <p15:clr>
            <a:srgbClr val="F26B43"/>
          </p15:clr>
        </p15:guide>
        <p15:guide id="26" pos="2677">
          <p15:clr>
            <a:srgbClr val="F26B43"/>
          </p15:clr>
        </p15:guide>
        <p15:guide id="27" pos="500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729A93D-EB01-0044-8130-44E507EFCB07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306" y="782638"/>
            <a:ext cx="10477388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306" y="1862931"/>
            <a:ext cx="10477388" cy="4013994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2153" y="6521400"/>
            <a:ext cx="140769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306" y="6521400"/>
            <a:ext cx="347113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1555" y="6521400"/>
            <a:ext cx="1277252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7351FC-BB26-194B-86AD-4339485A9B28}"/>
              </a:ext>
            </a:extLst>
          </p:cNvPr>
          <p:cNvGrpSpPr/>
          <p:nvPr userDrawn="1"/>
        </p:nvGrpSpPr>
        <p:grpSpPr>
          <a:xfrm>
            <a:off x="-41566" y="-50444"/>
            <a:ext cx="12275545" cy="6954481"/>
            <a:chOff x="-83127" y="-100888"/>
            <a:chExt cx="24549493" cy="139089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C1FA92-C7ED-0943-AC71-FEEE77FFBEBA}"/>
                </a:ext>
              </a:extLst>
            </p:cNvPr>
            <p:cNvGrpSpPr/>
            <p:nvPr userDrawn="1"/>
          </p:nvGrpSpPr>
          <p:grpSpPr>
            <a:xfrm>
              <a:off x="-83127" y="0"/>
              <a:ext cx="77684" cy="13716000"/>
              <a:chOff x="-1247696" y="0"/>
              <a:chExt cx="26849230" cy="13716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40BB4F-27A7-104B-B159-006300781D9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5F700D8-4095-7045-A0CB-2FAFF6A619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72291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4CCBE91-6DED-AD4D-8C93-7AA80A7B2D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99F5BD-63B1-9E46-92DB-3D06E4681B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0B805D-4472-4140-80A8-9C5398D52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4B316B4-CCF1-D646-A136-1A3A984A78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2A07F61-45CD-D34F-8D8C-86D24DF111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537B354-7917-6848-ACF2-DFF07937E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303899E-96B1-5745-90FC-6F97753875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9FD0D0B-B9BE-8B49-B907-B0DE1D023D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6422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6A8A19-B8B8-E049-B2EC-A56D860EFAC5}"/>
                </a:ext>
              </a:extLst>
            </p:cNvPr>
            <p:cNvGrpSpPr/>
            <p:nvPr userDrawn="1"/>
          </p:nvGrpSpPr>
          <p:grpSpPr>
            <a:xfrm>
              <a:off x="24388764" y="0"/>
              <a:ext cx="77602" cy="13716000"/>
              <a:chOff x="-1247696" y="0"/>
              <a:chExt cx="26849230" cy="137160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1881CB5-1622-4F4F-A5CE-5FFFBC36F9B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316F-3F1D-9641-B83C-CE2A255AF6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69875"/>
                <a:ext cx="2682051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8FF0D82-564B-F242-8A15-723DE0F4EE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7A69716-29C4-F04A-BCB4-C8C0FF6402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532D0F6-4A21-2047-B9EF-8B681FFEB1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CCF428A-AE64-E74F-9902-4A150394D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7ED6C2B-FF4F-FA4F-ACEE-609D8552D2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6DFD72-3E39-354C-81E5-712D3D7893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B871EC2-915F-324C-B55A-9B5EA9553A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9810D2-E802-3F47-87B3-815CECA56D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585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033EF1-DCD0-0A46-A13A-CC071D4E0892}"/>
                </a:ext>
              </a:extLst>
            </p:cNvPr>
            <p:cNvGrpSpPr/>
            <p:nvPr userDrawn="1"/>
          </p:nvGrpSpPr>
          <p:grpSpPr>
            <a:xfrm>
              <a:off x="274638" y="-100888"/>
              <a:ext cx="23833137" cy="88889"/>
              <a:chOff x="274638" y="-685800"/>
              <a:chExt cx="23833137" cy="150876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FCEA8F4-A9E7-EB45-B6D8-93753FA4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9BDB13D-F7FD-0E43-B26D-0DE3E39710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4729591-B66E-7C49-A6A6-2E6231CEDC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3E332A6-8734-D549-A522-2A03AEF464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7E7FEF5-9160-AA41-AA75-93E27C954D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0ABF1E4-BAE1-924B-B75F-A4C1C0C5EB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951462B-85BE-C34C-B978-F43EB9996A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9264431-0E22-2041-A0D9-BE2A067F54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C6815-02A8-0C4C-84D4-1CDA57C2B7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2D2BAAA-5F92-414C-A998-C8639B9910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4DBE02-45F6-B844-80BF-C82481C94B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372A33E-BCD8-3549-BCF6-A576DD8693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18F6727-FDC3-1844-8205-F3C02E16FC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B83FBD-5E9A-614B-B1D3-74278DDD5F40}"/>
                </a:ext>
              </a:extLst>
            </p:cNvPr>
            <p:cNvGrpSpPr/>
            <p:nvPr userDrawn="1"/>
          </p:nvGrpSpPr>
          <p:grpSpPr>
            <a:xfrm>
              <a:off x="274638" y="13722351"/>
              <a:ext cx="23833137" cy="85723"/>
              <a:chOff x="274638" y="-685800"/>
              <a:chExt cx="23833137" cy="150876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41A0D47-E9B1-D247-9A3A-44ACC8B171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B75D2B5-2A94-CB4B-9CDD-5926431D70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919F1F9-E8C3-DB46-9764-A8428EAA80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7ABE194-0E38-D549-83AF-BB1A209BE5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ABBA7D-E820-8948-A074-7A64DC3EF5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D6E4673-2BE4-4F43-BB1A-9AC0441D75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084C77C-C26C-8B4E-8749-702838901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2DBC4C-700C-E94E-A145-D48838438B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DBEE05-793F-6D48-A9CF-266F0B5360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5493FE5-9B52-1D4A-A54A-942F73D010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C5830D3-0C3D-8B42-833E-A104171669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020F328-E3D3-774A-ACD7-182DCB4055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B329B8-F945-EE4A-9D6A-4E3E63F067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7A521FB-0692-7B45-A45C-E4D9BD05A6A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18" y="6523200"/>
            <a:ext cx="175897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500" kern="1200" spc="50" baseline="0">
          <a:solidFill>
            <a:srgbClr val="20446A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355" rtl="0" eaLnBrk="1" fontAlgn="ctr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110000"/>
        <a:buFont typeface="System Font Regular"/>
        <a:buNone/>
        <a:defRPr sz="1200" kern="1200">
          <a:solidFill>
            <a:srgbClr val="20446A"/>
          </a:solidFill>
          <a:latin typeface="+mn-lt"/>
          <a:ea typeface="+mn-ea"/>
          <a:cs typeface="+mn-cs"/>
        </a:defRPr>
      </a:lvl1pPr>
      <a:lvl2pPr marL="291307" indent="-291307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200" kern="1200">
          <a:solidFill>
            <a:srgbClr val="20446A"/>
          </a:solidFill>
          <a:latin typeface="+mn-lt"/>
          <a:ea typeface="+mn-ea"/>
          <a:cs typeface="+mn-cs"/>
        </a:defRPr>
      </a:lvl2pPr>
      <a:lvl3pPr marL="555625" indent="-290513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3"/>
        </a:buClr>
        <a:buSzPct val="110000"/>
        <a:buFont typeface="System Font Regular"/>
        <a:buChar char="■"/>
        <a:tabLst/>
        <a:defRPr sz="1100" kern="1200">
          <a:solidFill>
            <a:srgbClr val="20446A"/>
          </a:solidFill>
          <a:latin typeface="+mn-lt"/>
          <a:ea typeface="+mn-ea"/>
          <a:cs typeface="+mn-cs"/>
        </a:defRPr>
      </a:lvl3pPr>
      <a:lvl4pPr marL="823913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6"/>
        </a:buClr>
        <a:buSzPct val="110000"/>
        <a:buFont typeface="System Font Regular"/>
        <a:buChar char="■"/>
        <a:tabLst/>
        <a:defRPr sz="1000" kern="1200">
          <a:solidFill>
            <a:srgbClr val="20446A"/>
          </a:solidFill>
          <a:latin typeface="+mn-lt"/>
          <a:ea typeface="+mn-ea"/>
          <a:cs typeface="+mn-cs"/>
        </a:defRPr>
      </a:lvl4pPr>
      <a:lvl5pPr marL="1091407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000" kern="1200">
          <a:solidFill>
            <a:srgbClr val="20446A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067">
          <p15:clr>
            <a:srgbClr val="F26B43"/>
          </p15:clr>
        </p15:guide>
        <p15:guide id="4" pos="3613">
          <p15:clr>
            <a:srgbClr val="F26B43"/>
          </p15:clr>
        </p15:guide>
        <p15:guide id="5" pos="4203">
          <p15:clr>
            <a:srgbClr val="F26B43"/>
          </p15:clr>
        </p15:guide>
        <p15:guide id="6" pos="3477">
          <p15:clr>
            <a:srgbClr val="F26B43"/>
          </p15:clr>
        </p15:guide>
        <p15:guide id="7" pos="722">
          <p15:clr>
            <a:srgbClr val="F26B43"/>
          </p15:clr>
        </p15:guide>
        <p15:guide id="8" pos="6958">
          <p15:clr>
            <a:srgbClr val="F26B43"/>
          </p15:clr>
        </p15:guide>
        <p15:guide id="9" pos="7140">
          <p15:clr>
            <a:srgbClr val="F26B43"/>
          </p15:clr>
        </p15:guide>
        <p15:guide id="10" pos="540">
          <p15:clr>
            <a:srgbClr val="F26B43"/>
          </p15:clr>
        </p15:guide>
        <p15:guide id="11" pos="359">
          <p15:clr>
            <a:srgbClr val="F26B43"/>
          </p15:clr>
        </p15:guide>
        <p15:guide id="12" pos="7321">
          <p15:clr>
            <a:srgbClr val="F26B43"/>
          </p15:clr>
        </p15:guide>
        <p15:guide id="13" pos="7593">
          <p15:clr>
            <a:srgbClr val="F26B43"/>
          </p15:clr>
        </p15:guide>
        <p15:guide id="14" pos="87">
          <p15:clr>
            <a:srgbClr val="F26B43"/>
          </p15:clr>
        </p15:guide>
        <p15:guide id="15" orient="horz" pos="1605">
          <p15:clr>
            <a:srgbClr val="F26B43"/>
          </p15:clr>
        </p15:guide>
        <p15:guide id="16" orient="horz" pos="1174">
          <p15:clr>
            <a:srgbClr val="F26B43"/>
          </p15:clr>
        </p15:guide>
        <p15:guide id="17" orient="horz" pos="493">
          <p15:clr>
            <a:srgbClr val="F26B43"/>
          </p15:clr>
        </p15:guide>
        <p15:guide id="18" orient="horz" pos="85">
          <p15:clr>
            <a:srgbClr val="F26B43"/>
          </p15:clr>
        </p15:guide>
        <p15:guide id="19" orient="horz" pos="3702">
          <p15:clr>
            <a:srgbClr val="F26B43"/>
          </p15:clr>
        </p15:guide>
        <p15:guide id="20" orient="horz" pos="4009">
          <p15:clr>
            <a:srgbClr val="F26B43"/>
          </p15:clr>
        </p15:guide>
        <p15:guide id="21" orient="horz" pos="4235">
          <p15:clr>
            <a:srgbClr val="F26B43"/>
          </p15:clr>
        </p15:guide>
        <p15:guide id="24" pos="2771">
          <p15:clr>
            <a:srgbClr val="F26B43"/>
          </p15:clr>
        </p15:guide>
        <p15:guide id="25" pos="4909">
          <p15:clr>
            <a:srgbClr val="F26B43"/>
          </p15:clr>
        </p15:guide>
        <p15:guide id="26" pos="2677">
          <p15:clr>
            <a:srgbClr val="F26B43"/>
          </p15:clr>
        </p15:guide>
        <p15:guide id="27" pos="500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729A93D-EB01-0044-8130-44E507EFCB07}"/>
              </a:ext>
            </a:extLst>
          </p:cNvPr>
          <p:cNvSpPr/>
          <p:nvPr userDrawn="1"/>
        </p:nvSpPr>
        <p:spPr>
          <a:xfrm>
            <a:off x="137328" y="134938"/>
            <a:ext cx="11917344" cy="6228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306" y="782638"/>
            <a:ext cx="10477388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306" y="1862931"/>
            <a:ext cx="10477388" cy="4013994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2153" y="6521400"/>
            <a:ext cx="140769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306" y="6521400"/>
            <a:ext cx="347113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1555" y="6521400"/>
            <a:ext cx="1277252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7351FC-BB26-194B-86AD-4339485A9B28}"/>
              </a:ext>
            </a:extLst>
          </p:cNvPr>
          <p:cNvGrpSpPr/>
          <p:nvPr userDrawn="1"/>
        </p:nvGrpSpPr>
        <p:grpSpPr>
          <a:xfrm>
            <a:off x="-41566" y="-50444"/>
            <a:ext cx="12275545" cy="6954481"/>
            <a:chOff x="-83127" y="-100888"/>
            <a:chExt cx="24549493" cy="139089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C1FA92-C7ED-0943-AC71-FEEE77FFBEBA}"/>
                </a:ext>
              </a:extLst>
            </p:cNvPr>
            <p:cNvGrpSpPr/>
            <p:nvPr userDrawn="1"/>
          </p:nvGrpSpPr>
          <p:grpSpPr>
            <a:xfrm>
              <a:off x="-83127" y="0"/>
              <a:ext cx="77684" cy="13716000"/>
              <a:chOff x="-1247696" y="0"/>
              <a:chExt cx="26849230" cy="13716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40BB4F-27A7-104B-B159-006300781D9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5F700D8-4095-7045-A0CB-2FAFF6A619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72291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4CCBE91-6DED-AD4D-8C93-7AA80A7B2D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99F5BD-63B1-9E46-92DB-3D06E4681B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0B805D-4472-4140-80A8-9C5398D52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4B316B4-CCF1-D646-A136-1A3A984A78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2A07F61-45CD-D34F-8D8C-86D24DF111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537B354-7917-6848-ACF2-DFF07937E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303899E-96B1-5745-90FC-6F97753875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9FD0D0B-B9BE-8B49-B907-B0DE1D023D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6422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6A8A19-B8B8-E049-B2EC-A56D860EFAC5}"/>
                </a:ext>
              </a:extLst>
            </p:cNvPr>
            <p:cNvGrpSpPr/>
            <p:nvPr userDrawn="1"/>
          </p:nvGrpSpPr>
          <p:grpSpPr>
            <a:xfrm>
              <a:off x="24388764" y="0"/>
              <a:ext cx="77602" cy="13716000"/>
              <a:chOff x="-1247696" y="0"/>
              <a:chExt cx="26849230" cy="137160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1881CB5-1622-4F4F-A5CE-5FFFBC36F9B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316F-3F1D-9641-B83C-CE2A255AF6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69875"/>
                <a:ext cx="2682051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8FF0D82-564B-F242-8A15-723DE0F4EE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7A69716-29C4-F04A-BCB4-C8C0FF6402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532D0F6-4A21-2047-B9EF-8B681FFEB1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CCF428A-AE64-E74F-9902-4A150394D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7ED6C2B-FF4F-FA4F-ACEE-609D8552D2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6DFD72-3E39-354C-81E5-712D3D7893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B871EC2-915F-324C-B55A-9B5EA9553A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9810D2-E802-3F47-87B3-815CECA56D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585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033EF1-DCD0-0A46-A13A-CC071D4E0892}"/>
                </a:ext>
              </a:extLst>
            </p:cNvPr>
            <p:cNvGrpSpPr/>
            <p:nvPr userDrawn="1"/>
          </p:nvGrpSpPr>
          <p:grpSpPr>
            <a:xfrm>
              <a:off x="274638" y="-100888"/>
              <a:ext cx="23833137" cy="88889"/>
              <a:chOff x="274638" y="-685800"/>
              <a:chExt cx="23833137" cy="150876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FCEA8F4-A9E7-EB45-B6D8-93753FA4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9BDB13D-F7FD-0E43-B26D-0DE3E39710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4729591-B66E-7C49-A6A6-2E6231CEDC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3E332A6-8734-D549-A522-2A03AEF464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7E7FEF5-9160-AA41-AA75-93E27C954D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0ABF1E4-BAE1-924B-B75F-A4C1C0C5EB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951462B-85BE-C34C-B978-F43EB9996A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9264431-0E22-2041-A0D9-BE2A067F54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C6815-02A8-0C4C-84D4-1CDA57C2B7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2D2BAAA-5F92-414C-A998-C8639B9910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4DBE02-45F6-B844-80BF-C82481C94B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372A33E-BCD8-3549-BCF6-A576DD8693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18F6727-FDC3-1844-8205-F3C02E16FC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B83FBD-5E9A-614B-B1D3-74278DDD5F40}"/>
                </a:ext>
              </a:extLst>
            </p:cNvPr>
            <p:cNvGrpSpPr/>
            <p:nvPr userDrawn="1"/>
          </p:nvGrpSpPr>
          <p:grpSpPr>
            <a:xfrm>
              <a:off x="274638" y="13722351"/>
              <a:ext cx="23833137" cy="85723"/>
              <a:chOff x="274638" y="-685800"/>
              <a:chExt cx="23833137" cy="150876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41A0D47-E9B1-D247-9A3A-44ACC8B171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B75D2B5-2A94-CB4B-9CDD-5926431D70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919F1F9-E8C3-DB46-9764-A8428EAA80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7ABE194-0E38-D549-83AF-BB1A209BE5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ABBA7D-E820-8948-A074-7A64DC3EF5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D6E4673-2BE4-4F43-BB1A-9AC0441D75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084C77C-C26C-8B4E-8749-702838901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2DBC4C-700C-E94E-A145-D48838438B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DBEE05-793F-6D48-A9CF-266F0B5360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5493FE5-9B52-1D4A-A54A-942F73D010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C5830D3-0C3D-8B42-833E-A104171669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020F328-E3D3-774A-ACD7-182DCB4055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B329B8-F945-EE4A-9D6A-4E3E63F067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7A521FB-0692-7B45-A45C-E4D9BD05A6A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18" y="6523200"/>
            <a:ext cx="175897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500" kern="1200" spc="50" baseline="0">
          <a:solidFill>
            <a:srgbClr val="20446A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355" rtl="0" eaLnBrk="1" fontAlgn="ctr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110000"/>
        <a:buFont typeface="System Font Regular"/>
        <a:buNone/>
        <a:defRPr sz="1200" kern="1200">
          <a:solidFill>
            <a:srgbClr val="20446A"/>
          </a:solidFill>
          <a:latin typeface="+mn-lt"/>
          <a:ea typeface="+mn-ea"/>
          <a:cs typeface="+mn-cs"/>
        </a:defRPr>
      </a:lvl1pPr>
      <a:lvl2pPr marL="291307" indent="-291307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200" kern="1200">
          <a:solidFill>
            <a:srgbClr val="20446A"/>
          </a:solidFill>
          <a:latin typeface="+mn-lt"/>
          <a:ea typeface="+mn-ea"/>
          <a:cs typeface="+mn-cs"/>
        </a:defRPr>
      </a:lvl2pPr>
      <a:lvl3pPr marL="555625" indent="-290513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3"/>
        </a:buClr>
        <a:buSzPct val="110000"/>
        <a:buFont typeface="System Font Regular"/>
        <a:buChar char="■"/>
        <a:tabLst/>
        <a:defRPr sz="1100" kern="1200">
          <a:solidFill>
            <a:srgbClr val="20446A"/>
          </a:solidFill>
          <a:latin typeface="+mn-lt"/>
          <a:ea typeface="+mn-ea"/>
          <a:cs typeface="+mn-cs"/>
        </a:defRPr>
      </a:lvl3pPr>
      <a:lvl4pPr marL="823913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6"/>
        </a:buClr>
        <a:buSzPct val="110000"/>
        <a:buFont typeface="System Font Regular"/>
        <a:buChar char="■"/>
        <a:tabLst/>
        <a:defRPr sz="1000" kern="1200">
          <a:solidFill>
            <a:srgbClr val="20446A"/>
          </a:solidFill>
          <a:latin typeface="+mn-lt"/>
          <a:ea typeface="+mn-ea"/>
          <a:cs typeface="+mn-cs"/>
        </a:defRPr>
      </a:lvl4pPr>
      <a:lvl5pPr marL="1091407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110000"/>
        <a:buFont typeface="System Font Regular"/>
        <a:buChar char="■"/>
        <a:tabLst/>
        <a:defRPr sz="1000" kern="1200">
          <a:solidFill>
            <a:srgbClr val="20446A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067">
          <p15:clr>
            <a:srgbClr val="F26B43"/>
          </p15:clr>
        </p15:guide>
        <p15:guide id="4" pos="3613">
          <p15:clr>
            <a:srgbClr val="F26B43"/>
          </p15:clr>
        </p15:guide>
        <p15:guide id="5" pos="4203">
          <p15:clr>
            <a:srgbClr val="F26B43"/>
          </p15:clr>
        </p15:guide>
        <p15:guide id="6" pos="3477">
          <p15:clr>
            <a:srgbClr val="F26B43"/>
          </p15:clr>
        </p15:guide>
        <p15:guide id="7" pos="722">
          <p15:clr>
            <a:srgbClr val="F26B43"/>
          </p15:clr>
        </p15:guide>
        <p15:guide id="8" pos="6958">
          <p15:clr>
            <a:srgbClr val="F26B43"/>
          </p15:clr>
        </p15:guide>
        <p15:guide id="9" pos="7140">
          <p15:clr>
            <a:srgbClr val="F26B43"/>
          </p15:clr>
        </p15:guide>
        <p15:guide id="10" pos="540">
          <p15:clr>
            <a:srgbClr val="F26B43"/>
          </p15:clr>
        </p15:guide>
        <p15:guide id="11" pos="359">
          <p15:clr>
            <a:srgbClr val="F26B43"/>
          </p15:clr>
        </p15:guide>
        <p15:guide id="12" pos="7321">
          <p15:clr>
            <a:srgbClr val="F26B43"/>
          </p15:clr>
        </p15:guide>
        <p15:guide id="13" pos="7593">
          <p15:clr>
            <a:srgbClr val="F26B43"/>
          </p15:clr>
        </p15:guide>
        <p15:guide id="14" pos="87">
          <p15:clr>
            <a:srgbClr val="F26B43"/>
          </p15:clr>
        </p15:guide>
        <p15:guide id="15" orient="horz" pos="1605">
          <p15:clr>
            <a:srgbClr val="F26B43"/>
          </p15:clr>
        </p15:guide>
        <p15:guide id="16" orient="horz" pos="1174">
          <p15:clr>
            <a:srgbClr val="F26B43"/>
          </p15:clr>
        </p15:guide>
        <p15:guide id="17" orient="horz" pos="493">
          <p15:clr>
            <a:srgbClr val="F26B43"/>
          </p15:clr>
        </p15:guide>
        <p15:guide id="18" orient="horz" pos="85">
          <p15:clr>
            <a:srgbClr val="F26B43"/>
          </p15:clr>
        </p15:guide>
        <p15:guide id="19" orient="horz" pos="3702">
          <p15:clr>
            <a:srgbClr val="F26B43"/>
          </p15:clr>
        </p15:guide>
        <p15:guide id="20" orient="horz" pos="4009">
          <p15:clr>
            <a:srgbClr val="F26B43"/>
          </p15:clr>
        </p15:guide>
        <p15:guide id="21" orient="horz" pos="4235">
          <p15:clr>
            <a:srgbClr val="F26B43"/>
          </p15:clr>
        </p15:guide>
        <p15:guide id="24" pos="2771">
          <p15:clr>
            <a:srgbClr val="F26B43"/>
          </p15:clr>
        </p15:guide>
        <p15:guide id="25" pos="4909">
          <p15:clr>
            <a:srgbClr val="F26B43"/>
          </p15:clr>
        </p15:guide>
        <p15:guide id="26" pos="2677">
          <p15:clr>
            <a:srgbClr val="F26B43"/>
          </p15:clr>
        </p15:guide>
        <p15:guide id="27" pos="500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E2D5ACAE-709F-C54D-B728-DDF6628A319D}"/>
              </a:ext>
            </a:extLst>
          </p:cNvPr>
          <p:cNvSpPr/>
          <p:nvPr userDrawn="1"/>
        </p:nvSpPr>
        <p:spPr>
          <a:xfrm>
            <a:off x="1" y="6363495"/>
            <a:ext cx="12195175" cy="494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sz="4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306" y="782638"/>
            <a:ext cx="10477388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306" y="1862931"/>
            <a:ext cx="10477388" cy="4013994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2153" y="6521400"/>
            <a:ext cx="140769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306" y="6521400"/>
            <a:ext cx="3471135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1555" y="6521400"/>
            <a:ext cx="1277252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3E3CADC-E0D8-3E42-B275-7EE7F438A06D}" type="slidenum">
              <a:rPr lang="en-IS"/>
              <a:pPr/>
              <a:t>‹#›</a:t>
            </a:fld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7351FC-BB26-194B-86AD-4339485A9B28}"/>
              </a:ext>
            </a:extLst>
          </p:cNvPr>
          <p:cNvGrpSpPr/>
          <p:nvPr userDrawn="1"/>
        </p:nvGrpSpPr>
        <p:grpSpPr>
          <a:xfrm>
            <a:off x="-41566" y="-50444"/>
            <a:ext cx="12275545" cy="6954481"/>
            <a:chOff x="-83127" y="-100888"/>
            <a:chExt cx="24549493" cy="139089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C1FA92-C7ED-0943-AC71-FEEE77FFBEBA}"/>
                </a:ext>
              </a:extLst>
            </p:cNvPr>
            <p:cNvGrpSpPr/>
            <p:nvPr userDrawn="1"/>
          </p:nvGrpSpPr>
          <p:grpSpPr>
            <a:xfrm>
              <a:off x="-83127" y="0"/>
              <a:ext cx="77684" cy="13716000"/>
              <a:chOff x="-1247696" y="0"/>
              <a:chExt cx="26849230" cy="13716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40BB4F-27A7-104B-B159-006300781D9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5F700D8-4095-7045-A0CB-2FAFF6A619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72291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4CCBE91-6DED-AD4D-8C93-7AA80A7B2D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99F5BD-63B1-9E46-92DB-3D06E4681B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0B805D-4472-4140-80A8-9C5398D52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4B316B4-CCF1-D646-A136-1A3A984A78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2A07F61-45CD-D34F-8D8C-86D24DF111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537B354-7917-6848-ACF2-DFF07937E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303899E-96B1-5745-90FC-6F97753875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9FD0D0B-B9BE-8B49-B907-B0DE1D023D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6422"/>
                <a:ext cx="2682054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6A8A19-B8B8-E049-B2EC-A56D860EFAC5}"/>
                </a:ext>
              </a:extLst>
            </p:cNvPr>
            <p:cNvGrpSpPr/>
            <p:nvPr userDrawn="1"/>
          </p:nvGrpSpPr>
          <p:grpSpPr>
            <a:xfrm>
              <a:off x="24388764" y="0"/>
              <a:ext cx="77602" cy="13716000"/>
              <a:chOff x="-1247696" y="0"/>
              <a:chExt cx="26849230" cy="137160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1881CB5-1622-4F4F-A5CE-5FFFBC36F9B3}"/>
                  </a:ext>
                </a:extLst>
              </p:cNvPr>
              <p:cNvCxnSpPr/>
              <p:nvPr userDrawn="1"/>
            </p:nvCxnSpPr>
            <p:spPr>
              <a:xfrm>
                <a:off x="-1219121" y="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316F-3F1D-9641-B83C-CE2A255AF6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269875"/>
                <a:ext cx="26820513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8FF0D82-564B-F242-8A15-723DE0F4EE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565276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7A69716-29C4-F04A-BCB4-C8C0FF6402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3733801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532D0F6-4A21-2047-B9EF-8B681FFEB1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5094288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CCF428A-AE64-E74F-9902-4A150394D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6858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7ED6C2B-FF4F-FA4F-ACEE-609D8552D2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2726988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6DFD72-3E39-354C-81E5-712D3D7893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716000"/>
                <a:ext cx="26820655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B871EC2-915F-324C-B55A-9B5EA9553A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344612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9810D2-E802-3F47-87B3-815CECA56D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47696" y="11755855"/>
                <a:ext cx="1647725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033EF1-DCD0-0A46-A13A-CC071D4E0892}"/>
                </a:ext>
              </a:extLst>
            </p:cNvPr>
            <p:cNvGrpSpPr/>
            <p:nvPr userDrawn="1"/>
          </p:nvGrpSpPr>
          <p:grpSpPr>
            <a:xfrm>
              <a:off x="274638" y="-100888"/>
              <a:ext cx="23833137" cy="88889"/>
              <a:chOff x="274638" y="-685800"/>
              <a:chExt cx="23833137" cy="150876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FCEA8F4-A9E7-EB45-B6D8-93753FA4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9BDB13D-F7FD-0E43-B26D-0DE3E39710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4729591-B66E-7C49-A6A6-2E6231CEDC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3E332A6-8734-D549-A522-2A03AEF464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7E7FEF5-9160-AA41-AA75-93E27C954D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0ABF1E4-BAE1-924B-B75F-A4C1C0C5EB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951462B-85BE-C34C-B978-F43EB9996A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9264431-0E22-2041-A0D9-BE2A067F54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C6815-02A8-0C4C-84D4-1CDA57C2B7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2D2BAAA-5F92-414C-A998-C8639B9910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4DBE02-45F6-B844-80BF-C82481C94B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372A33E-BCD8-3549-BCF6-A576DD8693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18F6727-FDC3-1844-8205-F3C02E16FC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B83FBD-5E9A-614B-B1D3-74278DDD5F40}"/>
                </a:ext>
              </a:extLst>
            </p:cNvPr>
            <p:cNvGrpSpPr/>
            <p:nvPr userDrawn="1"/>
          </p:nvGrpSpPr>
          <p:grpSpPr>
            <a:xfrm>
              <a:off x="274638" y="13722351"/>
              <a:ext cx="23833137" cy="85723"/>
              <a:chOff x="274638" y="-685800"/>
              <a:chExt cx="23833137" cy="150876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41A0D47-E9B1-D247-9A3A-44ACC8B171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46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B75D2B5-2A94-CB4B-9CDD-5926431D70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382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919F1F9-E8C3-DB46-9764-A8428EAA80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1450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7ABE194-0E38-D549-83AF-BB1A209BE5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076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0ABBA7D-E820-8948-A074-7A64DC3EF5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0394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D6E4673-2BE4-4F43-BB1A-9AC0441D75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712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084C77C-C26C-8B4E-8749-702838901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1206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2DBC4C-700C-E94E-A145-D48838438B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16694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DBEE05-793F-6D48-A9CF-266F0B5360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342938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5493FE5-9B52-1D4A-A54A-942F73D010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091650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C5830D3-0C3D-8B42-833E-A104171669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667913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020F328-E3D3-774A-ACD7-182DCB4055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32441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B329B8-F945-EE4A-9D6A-4E3E63F067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107775" y="-685800"/>
                <a:ext cx="0" cy="15087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7A521FB-0692-7B45-A45C-E4D9BD05A6A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18" y="6523200"/>
            <a:ext cx="175897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889" r:id="rId2"/>
    <p:sldLayoutId id="2147483890" r:id="rId3"/>
    <p:sldLayoutId id="2147483891" r:id="rId4"/>
    <p:sldLayoutId id="2147483719" r:id="rId5"/>
    <p:sldLayoutId id="2147483742" r:id="rId6"/>
    <p:sldLayoutId id="2147483735" r:id="rId7"/>
    <p:sldLayoutId id="2147483736" r:id="rId8"/>
    <p:sldLayoutId id="2147483892" r:id="rId9"/>
    <p:sldLayoutId id="2147483738" r:id="rId10"/>
    <p:sldLayoutId id="2147483893" r:id="rId11"/>
    <p:sldLayoutId id="2147483740" r:id="rId12"/>
    <p:sldLayoutId id="2147483894" r:id="rId13"/>
    <p:sldLayoutId id="2147483722" r:id="rId14"/>
    <p:sldLayoutId id="2147483723" r:id="rId15"/>
    <p:sldLayoutId id="2147483895" r:id="rId16"/>
    <p:sldLayoutId id="214748375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500" kern="1200" spc="50" baseline="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355" rtl="0" eaLnBrk="1" fontAlgn="ctr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250000"/>
        <a:buFont typeface="Wingdings" pitchFamily="2" charset="2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291307" indent="-291307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250000"/>
        <a:buFont typeface="Wingdings" pitchFamily="2" charset="2"/>
        <a:buChar char="§"/>
        <a:tabLst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555625" indent="-290513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3"/>
        </a:buClr>
        <a:buSzPct val="250000"/>
        <a:buFont typeface="Wingdings" pitchFamily="2" charset="2"/>
        <a:buChar char="§"/>
        <a:tabLst/>
        <a:defRPr sz="1100" kern="1200">
          <a:solidFill>
            <a:schemeClr val="bg1"/>
          </a:solidFill>
          <a:latin typeface="+mn-lt"/>
          <a:ea typeface="+mn-ea"/>
          <a:cs typeface="+mn-cs"/>
        </a:defRPr>
      </a:lvl3pPr>
      <a:lvl4pPr marL="823913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6"/>
        </a:buClr>
        <a:buSzPct val="250000"/>
        <a:buFont typeface="Wingdings" pitchFamily="2" charset="2"/>
        <a:buChar char="§"/>
        <a:tabLst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1091407" indent="-289719" algn="l" defTabSz="914355" rtl="0" eaLnBrk="1" fontAlgn="ctr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tx2">
            <a:lumMod val="60000"/>
            <a:lumOff val="40000"/>
          </a:schemeClr>
        </a:buClr>
        <a:buSzPct val="250000"/>
        <a:buFont typeface="Wingdings" pitchFamily="2" charset="2"/>
        <a:buChar char="§"/>
        <a:tabLst/>
        <a:defRPr sz="1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067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4203" userDrawn="1">
          <p15:clr>
            <a:srgbClr val="F26B43"/>
          </p15:clr>
        </p15:guide>
        <p15:guide id="6" pos="3477" userDrawn="1">
          <p15:clr>
            <a:srgbClr val="F26B43"/>
          </p15:clr>
        </p15:guide>
        <p15:guide id="7" pos="722" userDrawn="1">
          <p15:clr>
            <a:srgbClr val="F26B43"/>
          </p15:clr>
        </p15:guide>
        <p15:guide id="8" pos="6958" userDrawn="1">
          <p15:clr>
            <a:srgbClr val="F26B43"/>
          </p15:clr>
        </p15:guide>
        <p15:guide id="9" pos="7140" userDrawn="1">
          <p15:clr>
            <a:srgbClr val="F26B43"/>
          </p15:clr>
        </p15:guide>
        <p15:guide id="10" pos="540" userDrawn="1">
          <p15:clr>
            <a:srgbClr val="F26B43"/>
          </p15:clr>
        </p15:guide>
        <p15:guide id="11" pos="359" userDrawn="1">
          <p15:clr>
            <a:srgbClr val="F26B43"/>
          </p15:clr>
        </p15:guide>
        <p15:guide id="12" pos="7321" userDrawn="1">
          <p15:clr>
            <a:srgbClr val="F26B43"/>
          </p15:clr>
        </p15:guide>
        <p15:guide id="13" pos="7593" userDrawn="1">
          <p15:clr>
            <a:srgbClr val="F26B43"/>
          </p15:clr>
        </p15:guide>
        <p15:guide id="14" pos="87" userDrawn="1">
          <p15:clr>
            <a:srgbClr val="F26B43"/>
          </p15:clr>
        </p15:guide>
        <p15:guide id="15" orient="horz" pos="1605" userDrawn="1">
          <p15:clr>
            <a:srgbClr val="F26B43"/>
          </p15:clr>
        </p15:guide>
        <p15:guide id="16" orient="horz" pos="1174" userDrawn="1">
          <p15:clr>
            <a:srgbClr val="F26B43"/>
          </p15:clr>
        </p15:guide>
        <p15:guide id="17" orient="horz" pos="493" userDrawn="1">
          <p15:clr>
            <a:srgbClr val="F26B43"/>
          </p15:clr>
        </p15:guide>
        <p15:guide id="18" orient="horz" pos="85" userDrawn="1">
          <p15:clr>
            <a:srgbClr val="F26B43"/>
          </p15:clr>
        </p15:guide>
        <p15:guide id="19" orient="horz" pos="3702" userDrawn="1">
          <p15:clr>
            <a:srgbClr val="F26B43"/>
          </p15:clr>
        </p15:guide>
        <p15:guide id="20" orient="horz" pos="4009" userDrawn="1">
          <p15:clr>
            <a:srgbClr val="F26B43"/>
          </p15:clr>
        </p15:guide>
        <p15:guide id="21" orient="horz" pos="4235" userDrawn="1">
          <p15:clr>
            <a:srgbClr val="F26B43"/>
          </p15:clr>
        </p15:guide>
        <p15:guide id="24" pos="2771" userDrawn="1">
          <p15:clr>
            <a:srgbClr val="F26B43"/>
          </p15:clr>
        </p15:guide>
        <p15:guide id="25" pos="4909" userDrawn="1">
          <p15:clr>
            <a:srgbClr val="F26B43"/>
          </p15:clr>
        </p15:guide>
        <p15:guide id="26" pos="2677" userDrawn="1">
          <p15:clr>
            <a:srgbClr val="F26B43"/>
          </p15:clr>
        </p15:guide>
        <p15:guide id="27" pos="50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microsoft.com/office/2018/10/relationships/comments" Target="../comments/modernComment_742_97246C8D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569FB29-D13A-D34D-755D-0205470011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/>
              <a:t>Brynja María Ólafsdóttir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B2F64-3296-D90C-0923-3166D5BEC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/>
              <a:t>Landsbankinn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665AB-9D69-2475-4769-0D0BC0FDB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999" y="2160000"/>
            <a:ext cx="4090727" cy="2160000"/>
          </a:xfrm>
        </p:spPr>
        <p:txBody>
          <a:bodyPr/>
          <a:lstStyle/>
          <a:p>
            <a:r>
              <a:rPr lang="is-IS"/>
              <a:t>Netöryggi í bankaviðskiptum</a:t>
            </a:r>
            <a:br>
              <a:rPr lang="is-IS"/>
            </a:br>
            <a:endParaRPr lang="is-IS" sz="1800"/>
          </a:p>
        </p:txBody>
      </p:sp>
    </p:spTree>
    <p:extLst>
      <p:ext uri="{BB962C8B-B14F-4D97-AF65-F5344CB8AC3E}">
        <p14:creationId xmlns:p14="http://schemas.microsoft.com/office/powerpoint/2010/main" val="4157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4CA9-F13A-F886-F6F3-94EE70112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55" y="2597272"/>
            <a:ext cx="10477388" cy="630000"/>
          </a:xfrm>
        </p:spPr>
        <p:txBody>
          <a:bodyPr anchor="t">
            <a:noAutofit/>
          </a:bodyPr>
          <a:lstStyle/>
          <a:p>
            <a:r>
              <a:rPr lang="is-IS" sz="4000"/>
              <a:t>Fjárfestasvik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6061A-1349-5A9F-9EC8-31032993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3E3CADC-E0D8-3E42-B275-7EE7F438A06D}" type="slidenum">
              <a:rPr lang="is-IS" smtClean="0"/>
              <a:pPr>
                <a:spcAft>
                  <a:spcPts val="600"/>
                </a:spcAft>
              </a:pPr>
              <a:t>10</a:t>
            </a:fld>
            <a:endParaRPr lang="is-I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D37B950-381B-FE4B-9081-8C8CD8C9418D}"/>
              </a:ext>
            </a:extLst>
          </p:cNvPr>
          <p:cNvSpPr txBox="1">
            <a:spLocks/>
          </p:cNvSpPr>
          <p:nvPr/>
        </p:nvSpPr>
        <p:spPr>
          <a:xfrm>
            <a:off x="859189" y="1465941"/>
            <a:ext cx="9318158" cy="3522662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>
            <a:lvl1pPr marL="0" indent="0" algn="l" defTabSz="91435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250000"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1307" indent="-291307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5625" indent="-290513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System Font Regular"/>
              <a:buChar char="■"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3913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1407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172" indent="-285750">
              <a:lnSpc>
                <a:spcPct val="150000"/>
              </a:lnSpc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endParaRPr lang="is-IS" sz="16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E58DDE-09F2-D095-A15B-9B3AE17E5005}"/>
              </a:ext>
            </a:extLst>
          </p:cNvPr>
          <p:cNvSpPr txBox="1">
            <a:spLocks/>
          </p:cNvSpPr>
          <p:nvPr/>
        </p:nvSpPr>
        <p:spPr>
          <a:xfrm>
            <a:off x="1884462" y="4795274"/>
            <a:ext cx="10477388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spc="50" baseline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is-IS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FBB85-9129-0EE4-DBDC-3BF26DB0C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52" y="558487"/>
            <a:ext cx="6851491" cy="455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CB90A-EF6A-F336-455D-BE527F355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55" y="1240034"/>
            <a:ext cx="4576356" cy="4870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0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94D7-A89D-4CD6-A81B-FE0103F3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Fjárfestasvik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4A419-E56E-43DD-A7D1-2D68F5B6F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11</a:t>
            </a:fld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265FE-6803-48D5-B02A-0D6B1FDAE0F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8909" y="1664050"/>
            <a:ext cx="4802910" cy="4014787"/>
          </a:xfrm>
        </p:spPr>
        <p:txBody>
          <a:bodyPr/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is-IS" sz="1800"/>
              <a:t>Auglýsingar á Facebook eða öðrum </a:t>
            </a:r>
            <a:br>
              <a:rPr lang="is-IS" sz="1800"/>
            </a:br>
            <a:r>
              <a:rPr lang="is-IS" sz="1800"/>
              <a:t>samfélagsmiðlum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is-IS" sz="1800"/>
              <a:t>Frábær tilboð um fjárfestingar í </a:t>
            </a:r>
            <a:r>
              <a:rPr lang="is-IS" sz="1800" err="1"/>
              <a:t>fjármálagerningum</a:t>
            </a:r>
            <a:r>
              <a:rPr lang="is-IS" sz="1800"/>
              <a:t> með lítilli eða engri áhættu og með mikilli ávöxtun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is-IS" sz="1600"/>
              <a:t>Fjárfestingar í rafmyntum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is-IS" sz="1600"/>
              <a:t>Fjárfestingar í erlendum hlutabréfum</a:t>
            </a:r>
            <a:br>
              <a:rPr lang="is-IS" sz="1600"/>
            </a:br>
            <a:endParaRPr lang="is-IS" sz="1800"/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is-IS" sz="1800"/>
              <a:t>Einstaklingar eru að tapa stórum fjárhæðum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20AE8C8-B1FB-4B36-9D1E-C558632F3D75}"/>
              </a:ext>
            </a:extLst>
          </p:cNvPr>
          <p:cNvSpPr txBox="1">
            <a:spLocks/>
          </p:cNvSpPr>
          <p:nvPr/>
        </p:nvSpPr>
        <p:spPr>
          <a:xfrm>
            <a:off x="10641555" y="6521400"/>
            <a:ext cx="1277252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228600" rtl="0" eaLnBrk="1" latinLnBrk="0" hangingPunct="1">
              <a:defRPr sz="10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589">
              <a:defRPr/>
            </a:pPr>
            <a:fld id="{43E3CADC-E0D8-3E42-B275-7EE7F438A06D}" type="slidenum">
              <a:rPr lang="is-IS" smtClean="0">
                <a:solidFill>
                  <a:srgbClr val="325678">
                    <a:lumMod val="60000"/>
                    <a:lumOff val="40000"/>
                  </a:srgbClr>
                </a:solidFill>
                <a:latin typeface="Arial" panose="020B0604020202020204"/>
              </a:rPr>
              <a:pPr defTabSz="228589">
                <a:defRPr/>
              </a:pPr>
              <a:t>11</a:t>
            </a:fld>
            <a:endParaRPr lang="is-IS">
              <a:solidFill>
                <a:srgbClr val="325678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1CCE15-55C7-41C3-A62F-B733F061E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11" y="634196"/>
            <a:ext cx="3774432" cy="456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1412B-9F06-42D8-ACF5-CECBE7205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471" y="1248930"/>
            <a:ext cx="4389436" cy="484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4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54F45-F3DD-30EB-4C45-1046F4D1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4878E-FDD4-77CD-A2B2-053E3CF2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12</a:t>
            </a:fld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F9FDF-5A5E-1593-39F1-5E9453916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55" y="492933"/>
            <a:ext cx="10755226" cy="55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4E29-B1F8-DE61-51D5-01046757C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Hvað er næst? - Símtalasvik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185B9-CD1E-D27E-D177-7661C28C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13</a:t>
            </a:fld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5D02C-0CD7-6C22-6412-38BA923E3E13}"/>
              </a:ext>
            </a:extLst>
          </p:cNvPr>
          <p:cNvSpPr txBox="1">
            <a:spLocks/>
          </p:cNvSpPr>
          <p:nvPr/>
        </p:nvSpPr>
        <p:spPr>
          <a:xfrm>
            <a:off x="1189899" y="1837431"/>
            <a:ext cx="6567054" cy="3183137"/>
          </a:xfrm>
          <a:prstGeom prst="rect">
            <a:avLst/>
          </a:prstGeom>
        </p:spPr>
        <p:txBody>
          <a:bodyPr vert="horz" lIns="0" tIns="0" rIns="0" bIns="0" numCol="1" spcCol="1404000" rtlCol="0" anchor="t">
            <a:noAutofit/>
          </a:bodyPr>
          <a:lstStyle>
            <a:lvl1pPr marL="0" indent="0" algn="l" defTabSz="91435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250000"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1307" indent="-291307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5625" indent="-290513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System Font Regular"/>
              <a:buChar char="■"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3913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1407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34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98000"/>
            </a:pPr>
            <a:r>
              <a:rPr lang="is-IS" sz="2000" b="1" dirty="0">
                <a:solidFill>
                  <a:schemeClr val="tx1"/>
                </a:solidFill>
                <a:cs typeface="Arial" panose="020B0604020202020204"/>
              </a:rPr>
              <a:t>Hvað er sagt í símtalinu?</a:t>
            </a:r>
          </a:p>
          <a:p>
            <a:pPr marL="757397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1600" dirty="0">
                <a:solidFill>
                  <a:schemeClr val="tx1"/>
                </a:solidFill>
                <a:cs typeface="Arial" panose="020B0604020202020204"/>
              </a:rPr>
              <a:t>Það hefur verið brotist inn í bankareikninginn þinn </a:t>
            </a:r>
            <a:br>
              <a:rPr lang="is-IS" sz="1600" dirty="0">
                <a:solidFill>
                  <a:schemeClr val="tx1"/>
                </a:solidFill>
                <a:cs typeface="Arial" panose="020B0604020202020204"/>
              </a:rPr>
            </a:br>
            <a:r>
              <a:rPr lang="is-IS" sz="1600" dirty="0">
                <a:solidFill>
                  <a:schemeClr val="tx1"/>
                </a:solidFill>
                <a:cs typeface="Arial" panose="020B0604020202020204"/>
              </a:rPr>
              <a:t>og þú verður að millifæra</a:t>
            </a:r>
          </a:p>
          <a:p>
            <a:pPr marL="1021715" lvl="2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1600" dirty="0">
                <a:solidFill>
                  <a:schemeClr val="tx1"/>
                </a:solidFill>
                <a:cs typeface="Arial" panose="020B0604020202020204"/>
              </a:rPr>
              <a:t>Aldrei millifæra! Banki óskar aldrei eftir millifærslu þegar </a:t>
            </a:r>
            <a:br>
              <a:rPr lang="is-IS" sz="1600" dirty="0">
                <a:solidFill>
                  <a:schemeClr val="tx1"/>
                </a:solidFill>
                <a:cs typeface="Arial" panose="020B0604020202020204"/>
              </a:rPr>
            </a:br>
            <a:r>
              <a:rPr lang="is-IS" sz="1600" dirty="0">
                <a:solidFill>
                  <a:schemeClr val="tx1"/>
                </a:solidFill>
                <a:cs typeface="Arial" panose="020B0604020202020204"/>
              </a:rPr>
              <a:t>um svik er að ræða heldur læsir reikningum</a:t>
            </a:r>
          </a:p>
          <a:p>
            <a:pPr marL="757397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1600" dirty="0">
                <a:solidFill>
                  <a:schemeClr val="tx1"/>
                </a:solidFill>
                <a:cs typeface="Arial" panose="020B0604020202020204"/>
              </a:rPr>
              <a:t>Fjölskylda eða náinn ættingi er í vandræðum</a:t>
            </a:r>
          </a:p>
          <a:p>
            <a:pPr marL="757397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1600" dirty="0">
                <a:solidFill>
                  <a:schemeClr val="tx1"/>
                </a:solidFill>
                <a:cs typeface="Arial" panose="020B0604020202020204"/>
              </a:rPr>
              <a:t>Þú þarft að uppfæra upplýsingar</a:t>
            </a:r>
          </a:p>
          <a:p>
            <a:pPr marL="1021715" lvl="2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1600" dirty="0">
                <a:solidFill>
                  <a:schemeClr val="tx1"/>
                </a:solidFill>
                <a:cs typeface="Arial" panose="020B0604020202020204"/>
              </a:rPr>
              <a:t>Aldrei deila kortaupplýsingum, PIN, notendanafni eða lykilorði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9F011C-3FFB-7814-4D65-0F6AA68531F7}"/>
              </a:ext>
            </a:extLst>
          </p:cNvPr>
          <p:cNvSpPr/>
          <p:nvPr/>
        </p:nvSpPr>
        <p:spPr>
          <a:xfrm>
            <a:off x="1392272" y="4932626"/>
            <a:ext cx="6364681" cy="1025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53E45-7AB6-1129-73B1-9298DFA8E1FA}"/>
              </a:ext>
            </a:extLst>
          </p:cNvPr>
          <p:cNvSpPr txBox="1"/>
          <p:nvPr/>
        </p:nvSpPr>
        <p:spPr>
          <a:xfrm>
            <a:off x="1566671" y="5130402"/>
            <a:ext cx="5994399" cy="859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s-IS" sz="1600" b="1" dirty="0">
                <a:cs typeface="Arial" panose="020B0604020202020204"/>
              </a:rPr>
              <a:t>Ef þér finnst símtal grunsamlegt, legðu þá á og hringdu beint í símanúmer bankans sem gefið er upp á heimasíðu bankans</a:t>
            </a:r>
          </a:p>
          <a:p>
            <a:pPr algn="ctr">
              <a:lnSpc>
                <a:spcPct val="120000"/>
              </a:lnSpc>
            </a:pPr>
            <a:endParaRPr lang="is-IS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FFDCE0-C077-1187-7F09-8A76B879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7916782" y="1756101"/>
            <a:ext cx="4150962" cy="45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185B9-CD1E-D27E-D177-7661C28C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14</a:t>
            </a:fld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995BF4-AA07-B090-4E42-31E207D11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471" y="163274"/>
            <a:ext cx="5747817" cy="620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0592E4-9D9A-7DBE-7FF8-673194CF9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Hverjar eru leikreglurnar?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D79AE-E6ED-1DDE-FFA7-66B3C157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15</a:t>
            </a:fld>
            <a:endParaRPr lang="is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08090D3-3421-3AB6-DDF8-3F41771BEBB7}"/>
              </a:ext>
            </a:extLst>
          </p:cNvPr>
          <p:cNvSpPr txBox="1">
            <a:spLocks/>
          </p:cNvSpPr>
          <p:nvPr/>
        </p:nvSpPr>
        <p:spPr>
          <a:xfrm>
            <a:off x="692728" y="2281888"/>
            <a:ext cx="5796972" cy="3522662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>
            <a:lvl1pPr marL="0" indent="0" algn="l" defTabSz="91435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250000"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1307" indent="-291307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5625" indent="-290513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System Font Regular"/>
              <a:buChar char="■"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3913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1407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172" indent="-285750">
              <a:lnSpc>
                <a:spcPct val="100000"/>
              </a:lnSpc>
              <a:spcAft>
                <a:spcPts val="18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 dirty="0">
                <a:solidFill>
                  <a:schemeClr val="tx1"/>
                </a:solidFill>
              </a:rPr>
              <a:t>Ekki smella á hlekki sem þú færð í skilaboðum, sérstaklega ekki skilaboðum sem þú kannast ekki við</a:t>
            </a:r>
          </a:p>
          <a:p>
            <a:pPr marL="466172" indent="-285750">
              <a:lnSpc>
                <a:spcPct val="100000"/>
              </a:lnSpc>
              <a:spcAft>
                <a:spcPts val="18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 dirty="0">
                <a:solidFill>
                  <a:schemeClr val="tx1"/>
                </a:solidFill>
              </a:rPr>
              <a:t>Þegar þú ætlar að nota bankaapp eða netbanka skaltu alltaf fara beint inn í bankaappið eða beint inn á vefsíðu bankans og þaðan í netbankann – aldrei smella á hlekki sem leiða þig þangað</a:t>
            </a:r>
          </a:p>
          <a:p>
            <a:pPr marL="466172" indent="-285750">
              <a:lnSpc>
                <a:spcPct val="100000"/>
              </a:lnSpc>
              <a:spcAft>
                <a:spcPts val="18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 dirty="0">
                <a:solidFill>
                  <a:schemeClr val="tx1"/>
                </a:solidFill>
              </a:rPr>
              <a:t>Þegar þú verslar á netinu skaltu alltaf lesa vel alla auðkenningarbeiðnir sem þú þarft að samþykkja </a:t>
            </a:r>
            <a:br>
              <a:rPr lang="is-IS" sz="1600" dirty="0">
                <a:solidFill>
                  <a:schemeClr val="tx1"/>
                </a:solidFill>
              </a:rPr>
            </a:br>
            <a:r>
              <a:rPr lang="is-IS" sz="1600" dirty="0">
                <a:solidFill>
                  <a:schemeClr val="tx1"/>
                </a:solidFill>
              </a:rPr>
              <a:t>í tengslum við greiðslu á vörum og þjónustu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DC607-CA9F-BF80-5CD5-2627D763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" t="697" r="182" b="17839"/>
          <a:stretch/>
        </p:blipFill>
        <p:spPr>
          <a:xfrm>
            <a:off x="6872686" y="2281888"/>
            <a:ext cx="4868334" cy="3097652"/>
          </a:xfrm>
          <a:prstGeom prst="roundRect">
            <a:avLst>
              <a:gd name="adj" fmla="val 2446"/>
            </a:avLst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45000"/>
              </a:srgbClr>
            </a:outerShdw>
          </a:effectLst>
        </p:spPr>
      </p:pic>
      <p:pic>
        <p:nvPicPr>
          <p:cNvPr id="3" name="Picture 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7EACF61B-6D41-27F3-1616-2B0D393D07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7" t="-258" r="24615" b="-135"/>
          <a:stretch/>
        </p:blipFill>
        <p:spPr>
          <a:xfrm rot="444135">
            <a:off x="10019414" y="3187920"/>
            <a:ext cx="1597111" cy="3067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5000"/>
              </a:srgbClr>
            </a:outerShdw>
          </a:effec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EBB42C4-43D8-6392-572A-D56CC1FB27D8}"/>
              </a:ext>
            </a:extLst>
          </p:cNvPr>
          <p:cNvSpPr txBox="1">
            <a:spLocks/>
          </p:cNvSpPr>
          <p:nvPr/>
        </p:nvSpPr>
        <p:spPr>
          <a:xfrm>
            <a:off x="692728" y="1659588"/>
            <a:ext cx="10800772" cy="525319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>
            <a:lvl1pPr marL="0" indent="0" algn="l" defTabSz="91435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250000"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1307" indent="-291307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5625" indent="-290513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System Font Regular"/>
              <a:buChar char="■"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3913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1407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422">
              <a:lnSpc>
                <a:spcPct val="100000"/>
              </a:lnSpc>
              <a:spcAft>
                <a:spcPts val="1800"/>
              </a:spcAft>
              <a:buClr>
                <a:srgbClr val="5896AC"/>
              </a:buClr>
              <a:buSzPct val="150000"/>
            </a:pPr>
            <a:r>
              <a:rPr lang="is-IS" sz="1800" b="1">
                <a:solidFill>
                  <a:schemeClr val="tx1"/>
                </a:solidFill>
              </a:rPr>
              <a:t>Mestu máli skiptir að fylgja nokkrum grundvallarreglum</a:t>
            </a:r>
          </a:p>
        </p:txBody>
      </p:sp>
    </p:spTree>
    <p:extLst>
      <p:ext uri="{BB962C8B-B14F-4D97-AF65-F5344CB8AC3E}">
        <p14:creationId xmlns:p14="http://schemas.microsoft.com/office/powerpoint/2010/main" val="253574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0465D2-D5AE-7320-1CA2-4379F87A2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21"/>
          <a:stretch/>
        </p:blipFill>
        <p:spPr>
          <a:xfrm>
            <a:off x="2914756" y="1666639"/>
            <a:ext cx="6362487" cy="4048361"/>
          </a:xfrm>
          <a:prstGeom prst="roundRect">
            <a:avLst>
              <a:gd name="adj" fmla="val 2446"/>
            </a:avLst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4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7B4CA9-F13A-F886-F6F3-94EE7011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is-IS"/>
              <a:t>Fræðsla - www.landsbankinn.is/netoryggi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6061A-1349-5A9F-9EC8-31032993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3E3CADC-E0D8-3E42-B275-7EE7F438A06D}" type="slidenum">
              <a:rPr lang="is-IS" smtClean="0"/>
              <a:pPr>
                <a:spcAft>
                  <a:spcPts val="600"/>
                </a:spcAft>
              </a:pPr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87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810F-05A2-013C-157E-19502E13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25" y="1207441"/>
            <a:ext cx="4662303" cy="568196"/>
          </a:xfrm>
        </p:spPr>
        <p:txBody>
          <a:bodyPr/>
          <a:lstStyle/>
          <a:p>
            <a:r>
              <a:rPr lang="is-IS" sz="2500">
                <a:latin typeface="Georgia" panose="02040502050405020303" pitchFamily="18" charset="0"/>
              </a:rPr>
              <a:t>Stóru málin í dag</a:t>
            </a:r>
            <a:endParaRPr lang="en-US" sz="2500">
              <a:latin typeface="Georgia" panose="020405020504050203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188EC-E09C-417E-8508-16667F40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defTabSz="2286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3E3CADC-E0D8-3E42-B275-7EE7F438A06D}" type="slidenum">
              <a:rPr kumimoji="0" lang="en-I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2286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1C7366E-8754-4CCF-BE92-8F55D7F0AE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277" r="4277"/>
          <a:stretch/>
        </p:blipFill>
        <p:spPr>
          <a:prstGeom prst="rect">
            <a:avLst/>
          </a:pr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4E965-DA35-466F-9C7A-12FE7BD267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20168" y="2077729"/>
            <a:ext cx="4878388" cy="3183482"/>
          </a:xfrm>
        </p:spPr>
        <p:txBody>
          <a:bodyPr>
            <a:normAutofit/>
          </a:bodyPr>
          <a:lstStyle/>
          <a:p>
            <a:pPr marL="523331" indent="-34290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2000"/>
              <a:t>Facebook- og </a:t>
            </a:r>
            <a:r>
              <a:rPr lang="is-IS" sz="2000" err="1"/>
              <a:t>Messengersvik</a:t>
            </a:r>
            <a:endParaRPr lang="is-IS" sz="2000"/>
          </a:p>
          <a:p>
            <a:pPr marL="523331" indent="-34290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2000"/>
              <a:t>Vefveiðar	</a:t>
            </a:r>
          </a:p>
          <a:p>
            <a:pPr marL="826181" lvl="1" indent="-28575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1800"/>
              <a:t>Tölvupóstar</a:t>
            </a:r>
          </a:p>
          <a:p>
            <a:pPr marL="826181" lvl="1" indent="-28575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1800"/>
              <a:t>SMS</a:t>
            </a:r>
          </a:p>
          <a:p>
            <a:pPr marL="826181" lvl="1" indent="-28575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1800"/>
              <a:t>Símtöl</a:t>
            </a:r>
          </a:p>
          <a:p>
            <a:pPr marL="523331" indent="-342900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SzPct val="130000"/>
              <a:buFont typeface="Wingdings" panose="05000000000000000000" pitchFamily="2" charset="2"/>
              <a:buChar char="§"/>
            </a:pPr>
            <a:r>
              <a:rPr lang="is-IS" sz="2000"/>
              <a:t>Fjárfestasvik</a:t>
            </a:r>
          </a:p>
        </p:txBody>
      </p:sp>
    </p:spTree>
    <p:extLst>
      <p:ext uri="{BB962C8B-B14F-4D97-AF65-F5344CB8AC3E}">
        <p14:creationId xmlns:p14="http://schemas.microsoft.com/office/powerpoint/2010/main" val="21466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99550-CD47-4DC3-B689-559B40E04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Facebook og Messenger-svik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3D8EE-CE5B-4576-8C74-584A4FF8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3</a:t>
            </a:fld>
            <a:endParaRPr lang="is-I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EB35F47-D3EA-40CD-9988-5F105A33F9D0}"/>
              </a:ext>
            </a:extLst>
          </p:cNvPr>
          <p:cNvSpPr txBox="1">
            <a:spLocks/>
          </p:cNvSpPr>
          <p:nvPr/>
        </p:nvSpPr>
        <p:spPr>
          <a:xfrm>
            <a:off x="10641555" y="6521400"/>
            <a:ext cx="1277252" cy="1746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228600" rtl="0" eaLnBrk="1" latinLnBrk="0" hangingPunct="1">
              <a:defRPr sz="10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E3CADC-E0D8-3E42-B275-7EE7F438A06D}" type="slidenum">
              <a:rPr lang="is-IS" smtClean="0"/>
              <a:pPr/>
              <a:t>3</a:t>
            </a:fld>
            <a:endParaRPr lang="is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C3E84-657E-F557-93C5-C6ACFF1EC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69"/>
          <a:stretch/>
        </p:blipFill>
        <p:spPr>
          <a:xfrm>
            <a:off x="1738812" y="1403146"/>
            <a:ext cx="2803927" cy="4672216"/>
          </a:xfrm>
          <a:prstGeom prst="roundRect">
            <a:avLst>
              <a:gd name="adj" fmla="val 435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F1E6D-675A-A10D-2FEE-E0A67F59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3" b="6936"/>
          <a:stretch/>
        </p:blipFill>
        <p:spPr>
          <a:xfrm>
            <a:off x="4684143" y="1403146"/>
            <a:ext cx="2965120" cy="4672215"/>
          </a:xfrm>
          <a:prstGeom prst="roundRect">
            <a:avLst>
              <a:gd name="adj" fmla="val 439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AA868C-C332-1C9B-3403-FD21670CF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06"/>
          <a:stretch/>
        </p:blipFill>
        <p:spPr>
          <a:xfrm>
            <a:off x="7790667" y="1403145"/>
            <a:ext cx="2669688" cy="4672216"/>
          </a:xfrm>
          <a:prstGeom prst="roundRect">
            <a:avLst>
              <a:gd name="adj" fmla="val 373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9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F1F0-1DCC-4545-90A6-40E53989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2400"/>
              <a:t>Vefveiðar – Tölvupóstur, SMS eða símtal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D56B5-7DF2-45CF-A4C5-72272FBB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589">
              <a:defRPr/>
            </a:pPr>
            <a:fld id="{43E3CADC-E0D8-3E42-B275-7EE7F438A06D}" type="slidenum">
              <a:rPr lang="is-IS">
                <a:solidFill>
                  <a:srgbClr val="325678">
                    <a:lumMod val="60000"/>
                    <a:lumOff val="40000"/>
                  </a:srgbClr>
                </a:solidFill>
                <a:latin typeface="Arial" panose="020B0604020202020204"/>
              </a:rPr>
              <a:pPr defTabSz="228589">
                <a:defRPr/>
              </a:pPr>
              <a:t>4</a:t>
            </a:fld>
            <a:endParaRPr lang="is-IS">
              <a:solidFill>
                <a:srgbClr val="325678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37645-A72C-CEC9-B9ED-702EE9786198}"/>
              </a:ext>
            </a:extLst>
          </p:cNvPr>
          <p:cNvSpPr txBox="1">
            <a:spLocks/>
          </p:cNvSpPr>
          <p:nvPr/>
        </p:nvSpPr>
        <p:spPr>
          <a:xfrm>
            <a:off x="595827" y="1637301"/>
            <a:ext cx="5463675" cy="3522662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>
            <a:lvl1pPr marL="0" indent="0" algn="l" defTabSz="91435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250000"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1307" indent="-291307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5625" indent="-290513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System Font Regular"/>
              <a:buChar char="■"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3913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1407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422">
              <a:lnSpc>
                <a:spcPct val="150000"/>
              </a:lnSpc>
              <a:buClr>
                <a:srgbClr val="5896AC"/>
              </a:buClr>
              <a:buSzPct val="150000"/>
            </a:pPr>
            <a:endParaRPr lang="is-IS" sz="1600">
              <a:solidFill>
                <a:schemeClr val="tx1"/>
              </a:solidFill>
            </a:endParaRPr>
          </a:p>
          <a:p>
            <a:pPr marL="466172" indent="-285750">
              <a:lnSpc>
                <a:spcPct val="150000"/>
              </a:lnSpc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endParaRPr lang="is-IS" sz="1600">
              <a:solidFill>
                <a:schemeClr val="tx1"/>
              </a:solidFill>
            </a:endParaRPr>
          </a:p>
          <a:p>
            <a:pPr marL="180422"/>
            <a:endParaRPr lang="is-IS"/>
          </a:p>
          <a:p>
            <a:pPr marL="466158" indent="-285736">
              <a:buFont typeface="Arial" panose="020B0604020202020204" pitchFamily="34" charset="0"/>
              <a:buChar char="•"/>
            </a:pPr>
            <a:endParaRPr lang="is-IS"/>
          </a:p>
          <a:p>
            <a:pPr marL="180422"/>
            <a:endParaRPr lang="is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CEE2F-5BC4-8756-9993-A9D745A70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6271">
            <a:off x="3476547" y="1916608"/>
            <a:ext cx="7883239" cy="22112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CCE1FA-62BE-FCF5-8B88-FE1305346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1988">
            <a:off x="5968495" y="3170137"/>
            <a:ext cx="2101958" cy="21019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E46A36-CB94-06A6-E1F8-1B8B7849D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3016">
            <a:off x="1802537" y="2541681"/>
            <a:ext cx="2767795" cy="1975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CE186F-0186-EA0E-60E7-9316F9A7C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5238">
            <a:off x="2863286" y="3383001"/>
            <a:ext cx="3111660" cy="26290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001F80-1D85-7DFB-16FB-0C428C39D1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45666" b="54289"/>
          <a:stretch/>
        </p:blipFill>
        <p:spPr>
          <a:xfrm>
            <a:off x="3821331" y="2743815"/>
            <a:ext cx="2777542" cy="19301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92C5D6-F05C-3EE1-4D1F-2A552886C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62874">
            <a:off x="4622057" y="1363505"/>
            <a:ext cx="2947885" cy="2456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A9303C-3751-B9FC-CE1F-2ECF537DBF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546"/>
          <a:stretch/>
        </p:blipFill>
        <p:spPr>
          <a:xfrm rot="539724">
            <a:off x="7398931" y="2476934"/>
            <a:ext cx="2817078" cy="2050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5340EC-6671-F38C-BC95-3956306BB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303" y="2155039"/>
            <a:ext cx="3569694" cy="23527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311A34A-0897-FB48-5BB7-5C8C1E9F40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09082">
            <a:off x="7274222" y="1974628"/>
            <a:ext cx="3154148" cy="23976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7B9E65E-9787-5D34-495A-E2C2C3B512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28966">
            <a:off x="3612423" y="2803601"/>
            <a:ext cx="3898990" cy="238884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5A440DF-EBA1-DBFE-E800-76639BF589FF}"/>
              </a:ext>
            </a:extLst>
          </p:cNvPr>
          <p:cNvGrpSpPr/>
          <p:nvPr/>
        </p:nvGrpSpPr>
        <p:grpSpPr>
          <a:xfrm rot="21362826">
            <a:off x="4512089" y="2711904"/>
            <a:ext cx="3992572" cy="3269315"/>
            <a:chOff x="7715485" y="5353924"/>
            <a:chExt cx="3503745" cy="28690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2CABF5-FB6C-A366-DED0-20599FA2B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21392">
              <a:off x="7715485" y="5353924"/>
              <a:ext cx="3503745" cy="286903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7CB024-2F89-E6D8-ADA7-3CA16A8A9988}"/>
                </a:ext>
              </a:extLst>
            </p:cNvPr>
            <p:cNvSpPr/>
            <p:nvPr/>
          </p:nvSpPr>
          <p:spPr>
            <a:xfrm rot="555699">
              <a:off x="8478197" y="5684628"/>
              <a:ext cx="692943" cy="1285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32907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5E7DFA-9738-573D-8668-50033F59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5</a:t>
            </a:fld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FDCAD-1CF2-CB3A-833C-A5B77115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083" y="314036"/>
            <a:ext cx="2776170" cy="5878946"/>
          </a:xfrm>
          <a:prstGeom prst="rect">
            <a:avLst/>
          </a:prstGeom>
          <a:ln>
            <a:noFill/>
          </a:ln>
          <a:effectLst>
            <a:outerShdw blurRad="139700" dist="139700" dir="2700000" algn="tl" rotWithShape="0">
              <a:srgbClr val="333333">
                <a:alpha val="4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A7679-4F67-D887-0A74-B25F8478F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65" y="1696251"/>
            <a:ext cx="7145729" cy="2830451"/>
          </a:xfrm>
          <a:prstGeom prst="rect">
            <a:avLst/>
          </a:prstGeom>
          <a:ln>
            <a:noFill/>
          </a:ln>
          <a:effectLst>
            <a:outerShdw blurRad="139700" dist="190500" dir="2700000" algn="tl" rotWithShape="0">
              <a:srgbClr val="333333">
                <a:alpha val="4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DEEBFC-89ED-4F2B-9AD9-88706233A3F0}"/>
              </a:ext>
            </a:extLst>
          </p:cNvPr>
          <p:cNvCxnSpPr>
            <a:cxnSpLocks/>
          </p:cNvCxnSpPr>
          <p:nvPr/>
        </p:nvCxnSpPr>
        <p:spPr>
          <a:xfrm>
            <a:off x="3313540" y="3097644"/>
            <a:ext cx="8255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97E2CD-A5C5-D2DC-3C9B-AFD74EBC46F0}"/>
              </a:ext>
            </a:extLst>
          </p:cNvPr>
          <p:cNvSpPr/>
          <p:nvPr/>
        </p:nvSpPr>
        <p:spPr>
          <a:xfrm>
            <a:off x="4664943" y="2324121"/>
            <a:ext cx="2819400" cy="3936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C48D3E-169A-14F4-1960-49C1A8230604}"/>
              </a:ext>
            </a:extLst>
          </p:cNvPr>
          <p:cNvSpPr/>
          <p:nvPr/>
        </p:nvSpPr>
        <p:spPr>
          <a:xfrm>
            <a:off x="4186959" y="2717799"/>
            <a:ext cx="520700" cy="39367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4488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730D-14F5-6EB6-7E69-C4ED621B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306" y="782638"/>
            <a:ext cx="1876658" cy="630000"/>
          </a:xfrm>
        </p:spPr>
        <p:txBody>
          <a:bodyPr/>
          <a:lstStyle/>
          <a:p>
            <a:r>
              <a:rPr lang="is-IS"/>
              <a:t>island.is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0FE7D-4916-DF8C-5E1C-D733E337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6</a:t>
            </a:fld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CBCED-E7B4-BB98-3FEF-82FFAF5A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533220" y="393382"/>
            <a:ext cx="7215213" cy="5681980"/>
          </a:xfrm>
          <a:prstGeom prst="roundRect">
            <a:avLst>
              <a:gd name="adj" fmla="val 5747"/>
            </a:avLst>
          </a:prstGeom>
          <a:effectLst>
            <a:outerShdw blurRad="144345" dist="1270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52835-4E08-4B2D-1FD3-61DFA09C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2557948"/>
            <a:ext cx="3749586" cy="3517414"/>
          </a:xfrm>
          <a:prstGeom prst="roundRect">
            <a:avLst>
              <a:gd name="adj" fmla="val 1812"/>
            </a:avLst>
          </a:prstGeom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3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6440-808A-D8A4-A54C-4E898526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D56B5-7DF2-45CF-A4C5-72272FBB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589">
              <a:defRPr/>
            </a:pPr>
            <a:fld id="{43E3CADC-E0D8-3E42-B275-7EE7F438A06D}" type="slidenum">
              <a:rPr lang="is-IS">
                <a:solidFill>
                  <a:srgbClr val="325678">
                    <a:lumMod val="60000"/>
                    <a:lumOff val="40000"/>
                  </a:srgbClr>
                </a:solidFill>
                <a:latin typeface="Arial" panose="020B0604020202020204"/>
              </a:rPr>
              <a:pPr defTabSz="228589">
                <a:defRPr/>
              </a:pPr>
              <a:t>7</a:t>
            </a:fld>
            <a:endParaRPr lang="is-IS">
              <a:solidFill>
                <a:srgbClr val="325678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831E2-20DB-4CEC-BC3B-32F6EAE2FE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563688"/>
            <a:ext cx="5983288" cy="4014787"/>
          </a:xfrm>
        </p:spPr>
        <p:txBody>
          <a:bodyPr/>
          <a:lstStyle/>
          <a:p>
            <a:r>
              <a:rPr lang="is-IS" sz="2400" b="1">
                <a:solidFill>
                  <a:schemeClr val="tx1"/>
                </a:solidFill>
                <a:latin typeface="Georgia" panose="02040502050405020303" pitchFamily="18" charset="0"/>
              </a:rPr>
              <a:t>      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37645-A72C-CEC9-B9ED-702EE9786198}"/>
              </a:ext>
            </a:extLst>
          </p:cNvPr>
          <p:cNvSpPr txBox="1">
            <a:spLocks/>
          </p:cNvSpPr>
          <p:nvPr/>
        </p:nvSpPr>
        <p:spPr>
          <a:xfrm>
            <a:off x="274380" y="924997"/>
            <a:ext cx="4296601" cy="2409181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>
            <a:lvl1pPr marL="0" indent="0" algn="l" defTabSz="91435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250000"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1307" indent="-291307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5625" indent="-290513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System Font Regular"/>
              <a:buChar char="■"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3913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1407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422">
              <a:lnSpc>
                <a:spcPct val="150000"/>
              </a:lnSpc>
              <a:buClr>
                <a:srgbClr val="5896AC"/>
              </a:buClr>
              <a:buSzPct val="150000"/>
            </a:pPr>
            <a:endParaRPr lang="is-IS" sz="1600">
              <a:solidFill>
                <a:schemeClr val="tx1"/>
              </a:solidFill>
            </a:endParaRPr>
          </a:p>
          <a:p>
            <a:pPr marL="180422"/>
            <a:endParaRPr lang="is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9CF215-FAC9-C2AD-C972-1A85E0C6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939" y="779259"/>
            <a:ext cx="4486003" cy="51537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1AF4D1-F5EF-B585-57B4-B46C2CE83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085" y="779259"/>
            <a:ext cx="2552174" cy="5153744"/>
          </a:xfrm>
          <a:prstGeom prst="roundRect">
            <a:avLst>
              <a:gd name="adj" fmla="val 579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562002-665F-6724-46E2-60A6D8BFB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00" y="779259"/>
            <a:ext cx="2915057" cy="5153744"/>
          </a:xfrm>
          <a:prstGeom prst="roundRect">
            <a:avLst>
              <a:gd name="adj" fmla="val 40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6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CBBC006-B53D-1689-FE9A-4F4DE8285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306" y="1078230"/>
            <a:ext cx="4603530" cy="630000"/>
          </a:xfrm>
        </p:spPr>
        <p:txBody>
          <a:bodyPr/>
          <a:lstStyle/>
          <a:p>
            <a:r>
              <a:rPr lang="is-IS" sz="2500">
                <a:solidFill>
                  <a:schemeClr val="bg1"/>
                </a:solidFill>
              </a:rPr>
              <a:t>Rafræn skilríki </a:t>
            </a:r>
            <a:br>
              <a:rPr lang="is-IS" sz="2500">
                <a:solidFill>
                  <a:schemeClr val="bg1"/>
                </a:solidFill>
              </a:rPr>
            </a:br>
            <a:r>
              <a:rPr lang="is-IS" sz="2500">
                <a:solidFill>
                  <a:schemeClr val="bg1"/>
                </a:solidFill>
              </a:rPr>
              <a:t>– Umgöngumst þau af virðingu </a:t>
            </a:r>
            <a:br>
              <a:rPr lang="is-IS" sz="2400">
                <a:solidFill>
                  <a:schemeClr val="bg1"/>
                </a:solidFill>
              </a:rPr>
            </a:br>
            <a:r>
              <a:rPr lang="is-IS" sz="240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D56B5-7DF2-45CF-A4C5-72272FBB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589">
              <a:defRPr/>
            </a:pPr>
            <a:fld id="{43E3CADC-E0D8-3E42-B275-7EE7F438A06D}" type="slidenum">
              <a:rPr lang="is-IS">
                <a:solidFill>
                  <a:srgbClr val="325678">
                    <a:lumMod val="60000"/>
                    <a:lumOff val="40000"/>
                  </a:srgbClr>
                </a:solidFill>
                <a:latin typeface="Arial" panose="020B0604020202020204"/>
              </a:rPr>
              <a:pPr defTabSz="228589">
                <a:defRPr/>
              </a:pPr>
              <a:t>8</a:t>
            </a:fld>
            <a:endParaRPr lang="is-IS">
              <a:solidFill>
                <a:srgbClr val="325678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831E2-20DB-4CEC-BC3B-32F6EAE2FE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42175" y="2547938"/>
            <a:ext cx="4949825" cy="3814762"/>
          </a:xfrm>
        </p:spPr>
        <p:txBody>
          <a:bodyPr/>
          <a:lstStyle/>
          <a:p>
            <a:r>
              <a:rPr lang="is-IS" sz="2400" b="1">
                <a:solidFill>
                  <a:schemeClr val="tx1"/>
                </a:solidFill>
                <a:latin typeface="Georgia" panose="02040502050405020303" pitchFamily="18" charset="0"/>
              </a:rPr>
              <a:t>      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37645-A72C-CEC9-B9ED-702EE9786198}"/>
              </a:ext>
            </a:extLst>
          </p:cNvPr>
          <p:cNvSpPr txBox="1">
            <a:spLocks/>
          </p:cNvSpPr>
          <p:nvPr/>
        </p:nvSpPr>
        <p:spPr>
          <a:xfrm>
            <a:off x="728758" y="2234677"/>
            <a:ext cx="4603530" cy="2758464"/>
          </a:xfrm>
          <a:prstGeom prst="rect">
            <a:avLst/>
          </a:prstGeom>
        </p:spPr>
        <p:txBody>
          <a:bodyPr vert="horz" lIns="0" tIns="0" rIns="0" bIns="0" numCol="1" spcCol="1404000" rtlCol="0">
            <a:noAutofit/>
          </a:bodyPr>
          <a:lstStyle>
            <a:lvl1pPr marL="0" indent="0" algn="l" defTabSz="91435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250000"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1307" indent="-291307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5625" indent="-290513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System Font Regular"/>
              <a:buChar char="■"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3913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1407" indent="-289719" algn="l" defTabSz="914355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SzPct val="110000"/>
              <a:buFont typeface="System Font Regular"/>
              <a:buChar char="■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172" indent="-285750">
              <a:lnSpc>
                <a:spcPct val="100000"/>
              </a:lnSpc>
              <a:spcAft>
                <a:spcPts val="12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/>
              <a:t>Þau veita aðgang að öllum okkar viðkvæmu upplýsingum</a:t>
            </a:r>
          </a:p>
          <a:p>
            <a:pPr marL="757479" lvl="1" indent="-285750">
              <a:lnSpc>
                <a:spcPct val="100000"/>
              </a:lnSpc>
              <a:spcAft>
                <a:spcPts val="12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/>
              <a:t>Bankaappið og netbankinn</a:t>
            </a:r>
          </a:p>
          <a:p>
            <a:pPr marL="757479" lvl="1" indent="-285750">
              <a:lnSpc>
                <a:spcPct val="100000"/>
              </a:lnSpc>
              <a:spcAft>
                <a:spcPts val="12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/>
              <a:t>Heilsuvera</a:t>
            </a:r>
          </a:p>
          <a:p>
            <a:pPr marL="757479" lvl="1" indent="-285750">
              <a:lnSpc>
                <a:spcPct val="100000"/>
              </a:lnSpc>
              <a:spcAft>
                <a:spcPts val="12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/>
              <a:t>Island.is</a:t>
            </a:r>
          </a:p>
          <a:p>
            <a:pPr marL="757479" lvl="1" indent="-285750">
              <a:lnSpc>
                <a:spcPct val="100000"/>
              </a:lnSpc>
              <a:spcAft>
                <a:spcPts val="12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/>
              <a:t>Skatturinn</a:t>
            </a:r>
          </a:p>
          <a:p>
            <a:pPr marL="466172" indent="-285750">
              <a:lnSpc>
                <a:spcPct val="100000"/>
              </a:lnSpc>
              <a:spcAft>
                <a:spcPts val="1200"/>
              </a:spcAft>
              <a:buClr>
                <a:srgbClr val="5896AC"/>
              </a:buClr>
              <a:buSzPct val="150000"/>
              <a:buFont typeface="Wingdings" panose="05000000000000000000" pitchFamily="2" charset="2"/>
              <a:buChar char="§"/>
            </a:pPr>
            <a:r>
              <a:rPr lang="is-IS" sz="1600"/>
              <a:t>Ekki nota rafrænu </a:t>
            </a:r>
            <a:r>
              <a:rPr lang="is-IS" sz="1600" err="1"/>
              <a:t>skilríkin</a:t>
            </a:r>
            <a:r>
              <a:rPr lang="is-IS" sz="1600"/>
              <a:t> í hugsunarleysi!</a:t>
            </a:r>
          </a:p>
        </p:txBody>
      </p:sp>
      <p:pic>
        <p:nvPicPr>
          <p:cNvPr id="10" name="Picture Placeholder 6" descr="A hand holding a phone&#10;&#10;Description automatically generated">
            <a:extLst>
              <a:ext uri="{FF2B5EF4-FFF2-40B4-BE49-F238E27FC236}">
                <a16:creationId xmlns:a16="http://schemas.microsoft.com/office/drawing/2014/main" id="{495F7D33-CDA8-630E-BF4C-21D438D9F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57"/>
          <a:stretch/>
        </p:blipFill>
        <p:spPr>
          <a:xfrm>
            <a:off x="6495993" y="1159100"/>
            <a:ext cx="4714652" cy="4710736"/>
          </a:xfrm>
          <a:prstGeom prst="roundRect">
            <a:avLst>
              <a:gd name="adj" fmla="val 496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85F2B-7D2B-E080-0993-A068BEDE8529}"/>
              </a:ext>
            </a:extLst>
          </p:cNvPr>
          <p:cNvSpPr txBox="1"/>
          <p:nvPr/>
        </p:nvSpPr>
        <p:spPr>
          <a:xfrm>
            <a:off x="6572612" y="6013611"/>
            <a:ext cx="925993" cy="167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is-IS" sz="1000" err="1">
                <a:solidFill>
                  <a:schemeClr val="bg1"/>
                </a:solidFill>
              </a:rPr>
              <a:t>Mynd: island.is</a:t>
            </a:r>
            <a:endParaRPr lang="is-I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37FFC-5A9A-09F5-6395-735A6372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CADC-E0D8-3E42-B275-7EE7F438A06D}" type="slidenum">
              <a:rPr lang="is-IS" smtClean="0"/>
              <a:t>9</a:t>
            </a:fld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B5865-3A20-D563-6E5D-7A71A2D11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" t="818" r="52058" b="702"/>
          <a:stretch/>
        </p:blipFill>
        <p:spPr>
          <a:xfrm>
            <a:off x="681318" y="848751"/>
            <a:ext cx="2357304" cy="5012787"/>
          </a:xfrm>
          <a:prstGeom prst="roundRect">
            <a:avLst>
              <a:gd name="adj" fmla="val 5980"/>
            </a:avLst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A8A6D1-DB3A-4886-C35D-92528A59212E}"/>
              </a:ext>
            </a:extLst>
          </p:cNvPr>
          <p:cNvSpPr/>
          <p:nvPr/>
        </p:nvSpPr>
        <p:spPr>
          <a:xfrm>
            <a:off x="867906" y="1576040"/>
            <a:ext cx="2068582" cy="175268"/>
          </a:xfrm>
          <a:prstGeom prst="rect">
            <a:avLst/>
          </a:prstGeom>
          <a:solidFill>
            <a:srgbClr val="007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6E56E6-055F-9E27-411B-D1BAB3C5E2DA}"/>
              </a:ext>
            </a:extLst>
          </p:cNvPr>
          <p:cNvGrpSpPr/>
          <p:nvPr/>
        </p:nvGrpSpPr>
        <p:grpSpPr>
          <a:xfrm>
            <a:off x="6440751" y="807137"/>
            <a:ext cx="2499064" cy="5090080"/>
            <a:chOff x="6440751" y="807137"/>
            <a:chExt cx="2499064" cy="5090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FB57A2-6C84-AEBF-0B88-0AE289A97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2110"/>
            <a:stretch/>
          </p:blipFill>
          <p:spPr>
            <a:xfrm>
              <a:off x="6440751" y="807137"/>
              <a:ext cx="2499064" cy="5090080"/>
            </a:xfrm>
            <a:prstGeom prst="roundRect">
              <a:avLst>
                <a:gd name="adj" fmla="val 5839"/>
              </a:avLst>
            </a:prstGeom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E38202-D877-8404-6B40-0235BDC0AFA2}"/>
                </a:ext>
              </a:extLst>
            </p:cNvPr>
            <p:cNvSpPr/>
            <p:nvPr/>
          </p:nvSpPr>
          <p:spPr>
            <a:xfrm>
              <a:off x="6690102" y="1994493"/>
              <a:ext cx="1214033" cy="206265"/>
            </a:xfrm>
            <a:prstGeom prst="rect">
              <a:avLst/>
            </a:prstGeom>
            <a:solidFill>
              <a:srgbClr val="007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739BFDA-F876-099E-BCC8-DA9F5B7CE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5" t="818" r="904" b="702"/>
          <a:stretch/>
        </p:blipFill>
        <p:spPr>
          <a:xfrm>
            <a:off x="3185840" y="848751"/>
            <a:ext cx="2357304" cy="5012787"/>
          </a:xfrm>
          <a:prstGeom prst="roundRect">
            <a:avLst>
              <a:gd name="adj" fmla="val 6376"/>
            </a:avLst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F7578-ED33-7102-2C8A-606047F14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37" r="1073"/>
          <a:stretch/>
        </p:blipFill>
        <p:spPr>
          <a:xfrm>
            <a:off x="9104052" y="807137"/>
            <a:ext cx="2499064" cy="5090080"/>
          </a:xfrm>
          <a:prstGeom prst="roundRect">
            <a:avLst>
              <a:gd name="adj" fmla="val 5839"/>
            </a:avLst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0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rk Background - Master Slide">
  <a:themeElements>
    <a:clrScheme name="Landsbankinn">
      <a:dk1>
        <a:srgbClr val="335677"/>
      </a:dk1>
      <a:lt1>
        <a:srgbClr val="FFFFFF"/>
      </a:lt1>
      <a:dk2>
        <a:srgbClr val="325678"/>
      </a:dk2>
      <a:lt2>
        <a:srgbClr val="EBF7F7"/>
      </a:lt2>
      <a:accent1>
        <a:srgbClr val="325678"/>
      </a:accent1>
      <a:accent2>
        <a:srgbClr val="0096AA"/>
      </a:accent2>
      <a:accent3>
        <a:srgbClr val="DF8343"/>
      </a:accent3>
      <a:accent4>
        <a:srgbClr val="788183"/>
      </a:accent4>
      <a:accent5>
        <a:srgbClr val="7E97B2"/>
      </a:accent5>
      <a:accent6>
        <a:srgbClr val="77BCC9"/>
      </a:accent6>
      <a:hlink>
        <a:srgbClr val="FF000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defRPr sz="2200">
            <a:solidFill>
              <a:srgbClr val="56759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lærugrunnurBETA1" id="{6CE7642A-0AC8-C14A-90BF-71FB6EB580B7}" vid="{D47A71A1-1637-3442-8408-FE4D2EA8D9ED}"/>
    </a:ext>
  </a:extLst>
</a:theme>
</file>

<file path=ppt/theme/theme2.xml><?xml version="1.0" encoding="utf-8"?>
<a:theme xmlns:a="http://schemas.openxmlformats.org/drawingml/2006/main" name="Master Slide - Data">
  <a:themeElements>
    <a:clrScheme name="Landsbankinn_2021">
      <a:dk1>
        <a:srgbClr val="20446A"/>
      </a:dk1>
      <a:lt1>
        <a:sysClr val="window" lastClr="FFFFFF"/>
      </a:lt1>
      <a:dk2>
        <a:srgbClr val="788184"/>
      </a:dk2>
      <a:lt2>
        <a:srgbClr val="CEE1EA"/>
      </a:lt2>
      <a:accent1>
        <a:srgbClr val="20446A"/>
      </a:accent1>
      <a:accent2>
        <a:srgbClr val="00B3BF"/>
      </a:accent2>
      <a:accent3>
        <a:srgbClr val="F5952F"/>
      </a:accent3>
      <a:accent4>
        <a:srgbClr val="788184"/>
      </a:accent4>
      <a:accent5>
        <a:srgbClr val="CEE1EA"/>
      </a:accent5>
      <a:accent6>
        <a:srgbClr val="CEF2F8"/>
      </a:accent6>
      <a:hlink>
        <a:srgbClr val="20446A"/>
      </a:hlink>
      <a:folHlink>
        <a:srgbClr val="00B3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defRPr sz="2200">
            <a:solidFill>
              <a:srgbClr val="56759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lærugrunnurBETA1" id="{6CE7642A-0AC8-C14A-90BF-71FB6EB580B7}" vid="{35531401-0A46-A949-B50B-E4D04BE81BEA}"/>
    </a:ext>
  </a:extLst>
</a:theme>
</file>

<file path=ppt/theme/theme3.xml><?xml version="1.0" encoding="utf-8"?>
<a:theme xmlns:a="http://schemas.openxmlformats.org/drawingml/2006/main" name="1_Light Background">
  <a:themeElements>
    <a:clrScheme name="Landsbankinn">
      <a:dk1>
        <a:srgbClr val="335677"/>
      </a:dk1>
      <a:lt1>
        <a:srgbClr val="FFFFFF"/>
      </a:lt1>
      <a:dk2>
        <a:srgbClr val="325678"/>
      </a:dk2>
      <a:lt2>
        <a:srgbClr val="EBF7F7"/>
      </a:lt2>
      <a:accent1>
        <a:srgbClr val="325678"/>
      </a:accent1>
      <a:accent2>
        <a:srgbClr val="0096AA"/>
      </a:accent2>
      <a:accent3>
        <a:srgbClr val="DF8343"/>
      </a:accent3>
      <a:accent4>
        <a:srgbClr val="788183"/>
      </a:accent4>
      <a:accent5>
        <a:srgbClr val="7E97B2"/>
      </a:accent5>
      <a:accent6>
        <a:srgbClr val="77BCC9"/>
      </a:accent6>
      <a:hlink>
        <a:srgbClr val="FF000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defRPr sz="2200">
            <a:solidFill>
              <a:srgbClr val="56759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lærugrunnurBETA1" id="{6CE7642A-0AC8-C14A-90BF-71FB6EB580B7}" vid="{989349A7-EFC6-654D-9698-A6BA60CD0A87}"/>
    </a:ext>
  </a:extLst>
</a:theme>
</file>

<file path=ppt/theme/theme4.xml><?xml version="1.0" encoding="utf-8"?>
<a:theme xmlns:a="http://schemas.openxmlformats.org/drawingml/2006/main" name="Light Background">
  <a:themeElements>
    <a:clrScheme name="Landsbankinn">
      <a:dk1>
        <a:srgbClr val="335677"/>
      </a:dk1>
      <a:lt1>
        <a:srgbClr val="FFFFFF"/>
      </a:lt1>
      <a:dk2>
        <a:srgbClr val="325678"/>
      </a:dk2>
      <a:lt2>
        <a:srgbClr val="EBF7F7"/>
      </a:lt2>
      <a:accent1>
        <a:srgbClr val="325678"/>
      </a:accent1>
      <a:accent2>
        <a:srgbClr val="0096AA"/>
      </a:accent2>
      <a:accent3>
        <a:srgbClr val="DF8343"/>
      </a:accent3>
      <a:accent4>
        <a:srgbClr val="788183"/>
      </a:accent4>
      <a:accent5>
        <a:srgbClr val="7E97B2"/>
      </a:accent5>
      <a:accent6>
        <a:srgbClr val="77BCC9"/>
      </a:accent6>
      <a:hlink>
        <a:srgbClr val="FF000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defRPr sz="2200">
            <a:solidFill>
              <a:srgbClr val="56759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ndsbankinn_með ljósmyndum.pptx" id="{35FDCB50-6529-4C32-88C3-4D0820946210}" vid="{BB59D0C3-72D6-4723-B28F-D26257D9EAD2}"/>
    </a:ext>
  </a:extLst>
</a:theme>
</file>

<file path=ppt/theme/theme5.xml><?xml version="1.0" encoding="utf-8"?>
<a:theme xmlns:a="http://schemas.openxmlformats.org/drawingml/2006/main" name="2_Light Background">
  <a:themeElements>
    <a:clrScheme name="Landsbankinn">
      <a:dk1>
        <a:srgbClr val="335677"/>
      </a:dk1>
      <a:lt1>
        <a:srgbClr val="FFFFFF"/>
      </a:lt1>
      <a:dk2>
        <a:srgbClr val="325678"/>
      </a:dk2>
      <a:lt2>
        <a:srgbClr val="EBF7F7"/>
      </a:lt2>
      <a:accent1>
        <a:srgbClr val="325678"/>
      </a:accent1>
      <a:accent2>
        <a:srgbClr val="0096AA"/>
      </a:accent2>
      <a:accent3>
        <a:srgbClr val="DF8343"/>
      </a:accent3>
      <a:accent4>
        <a:srgbClr val="788183"/>
      </a:accent4>
      <a:accent5>
        <a:srgbClr val="7E97B2"/>
      </a:accent5>
      <a:accent6>
        <a:srgbClr val="77BCC9"/>
      </a:accent6>
      <a:hlink>
        <a:srgbClr val="FF000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defRPr sz="2200">
            <a:solidFill>
              <a:srgbClr val="56759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ndsbankinn_með ljósmyndum.pptx" id="{1928E9B4-E122-42A2-B81B-00CEB19C20A0}" vid="{3DD02D34-6E8E-4D8F-86EB-8697433E00F4}"/>
    </a:ext>
  </a:extLst>
</a:theme>
</file>

<file path=ppt/theme/theme6.xml><?xml version="1.0" encoding="utf-8"?>
<a:theme xmlns:a="http://schemas.openxmlformats.org/drawingml/2006/main" name="Dark Background - Master Slide">
  <a:themeElements>
    <a:clrScheme name="Custom 2">
      <a:dk1>
        <a:srgbClr val="335677"/>
      </a:dk1>
      <a:lt1>
        <a:srgbClr val="FFFFFF"/>
      </a:lt1>
      <a:dk2>
        <a:srgbClr val="567495"/>
      </a:dk2>
      <a:lt2>
        <a:srgbClr val="EBF7F7"/>
      </a:lt2>
      <a:accent1>
        <a:srgbClr val="0095A9"/>
      </a:accent1>
      <a:accent2>
        <a:srgbClr val="74B0BD"/>
      </a:accent2>
      <a:accent3>
        <a:srgbClr val="A4CED7"/>
      </a:accent3>
      <a:accent4>
        <a:srgbClr val="DE8342"/>
      </a:accent4>
      <a:accent5>
        <a:srgbClr val="EBA771"/>
      </a:accent5>
      <a:accent6>
        <a:srgbClr val="F6C8A3"/>
      </a:accent6>
      <a:hlink>
        <a:srgbClr val="FF000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defRPr sz="2200">
            <a:solidFill>
              <a:srgbClr val="56759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ppfært 04.01.2021_Skipurit tekið út.pptx" id="{57B0BE28-6897-4D1D-BA05-A01CE794D51C}" vid="{E245209B-4C3D-407F-89A0-B3267DE4945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47639416104543A1476FB313CDD297" ma:contentTypeVersion="2" ma:contentTypeDescription="Create a new document." ma:contentTypeScope="" ma:versionID="775c9687a35e64bd56758eb3b5d1150f">
  <xsd:schema xmlns:xsd="http://www.w3.org/2001/XMLSchema" xmlns:xs="http://www.w3.org/2001/XMLSchema" xmlns:p="http://schemas.microsoft.com/office/2006/metadata/properties" xmlns:ns2="4feb7a21-f446-41ef-a646-6fed8a2c1ac4" targetNamespace="http://schemas.microsoft.com/office/2006/metadata/properties" ma:root="true" ma:fieldsID="5101a52c5a60a9f5ee4ad420b381c8eb" ns2:_="">
    <xsd:import namespace="4feb7a21-f446-41ef-a646-6fed8a2c1a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b7a21-f446-41ef-a646-6fed8a2c1a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05C122-86D1-4377-BEC7-265D086B8AE5}">
  <ds:schemaRefs>
    <ds:schemaRef ds:uri="4feb7a21-f446-41ef-a646-6fed8a2c1a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1FBC6E1-D7BE-4684-A916-AA2E2416CB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CC51AF-F1C7-49D5-AB16-DDB69BC58654}">
  <ds:schemaRefs>
    <ds:schemaRef ds:uri="4feb7a21-f446-41ef-a646-6fed8a2c1a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Glærugrunnur 2023 BETA</Template>
  <TotalTime>13</TotalTime>
  <Words>427</Words>
  <Application>Microsoft Office PowerPoint</Application>
  <PresentationFormat>Widescreen</PresentationFormat>
  <Paragraphs>77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.Lucida Grande UI Regular</vt:lpstr>
      <vt:lpstr>Arial</vt:lpstr>
      <vt:lpstr>Calibri</vt:lpstr>
      <vt:lpstr>Georgia</vt:lpstr>
      <vt:lpstr>System Font Regular</vt:lpstr>
      <vt:lpstr>Wingdings</vt:lpstr>
      <vt:lpstr>Dark Background - Master Slide</vt:lpstr>
      <vt:lpstr>Master Slide - Data</vt:lpstr>
      <vt:lpstr>1_Light Background</vt:lpstr>
      <vt:lpstr>Light Background</vt:lpstr>
      <vt:lpstr>2_Light Background</vt:lpstr>
      <vt:lpstr>Dark Background - Master Slide</vt:lpstr>
      <vt:lpstr>Netöryggi í bankaviðskiptum </vt:lpstr>
      <vt:lpstr>Stóru málin í dag</vt:lpstr>
      <vt:lpstr>Facebook og Messenger-svik</vt:lpstr>
      <vt:lpstr>Vefveiðar – Tölvupóstur, SMS eða símtal</vt:lpstr>
      <vt:lpstr>PowerPoint Presentation</vt:lpstr>
      <vt:lpstr>island.is</vt:lpstr>
      <vt:lpstr>PowerPoint Presentation</vt:lpstr>
      <vt:lpstr>Rafræn skilríki  – Umgöngumst þau af virðingu      </vt:lpstr>
      <vt:lpstr>PowerPoint Presentation</vt:lpstr>
      <vt:lpstr>Fjárfestasvik</vt:lpstr>
      <vt:lpstr>Fjárfestasvik</vt:lpstr>
      <vt:lpstr>PowerPoint Presentation</vt:lpstr>
      <vt:lpstr>Hvað er næst? - Símtalasvik</vt:lpstr>
      <vt:lpstr>PowerPoint Presentation</vt:lpstr>
      <vt:lpstr>Hverjar eru leikreglurnar?</vt:lpstr>
      <vt:lpstr>Fræðsla - www.landsbankinn.is/netoryggi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Sigríður Guðmundsdóttir</dc:creator>
  <cp:lastModifiedBy>Brynja M. Ólafsdóttir</cp:lastModifiedBy>
  <cp:revision>5</cp:revision>
  <dcterms:created xsi:type="dcterms:W3CDTF">2023-05-10T08:52:48Z</dcterms:created>
  <dcterms:modified xsi:type="dcterms:W3CDTF">2024-02-27T15:46:50Z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0x0101006D47639416104543A1476FB313CDD297</vt:lpwstr>
  </property>
</Properties>
</file>