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8"/>
  </p:notesMasterIdLst>
  <p:sldIdLst>
    <p:sldId id="258" r:id="rId2"/>
    <p:sldId id="274" r:id="rId3"/>
    <p:sldId id="286" r:id="rId4"/>
    <p:sldId id="285" r:id="rId5"/>
    <p:sldId id="287" r:id="rId6"/>
    <p:sldId id="273" r:id="rId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74939" autoAdjust="0"/>
  </p:normalViewPr>
  <p:slideViewPr>
    <p:cSldViewPr showGuides="1">
      <p:cViewPr varScale="1">
        <p:scale>
          <a:sx n="114" d="100"/>
          <a:sy n="114" d="100"/>
        </p:scale>
        <p:origin x="354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0DE1F3-E8CF-4043-BB96-6ACD564CB718}" type="datetimeFigureOut">
              <a:rPr lang="de-DE" smtClean="0"/>
              <a:t>28.02.2024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A931B1-E105-4F6D-A65C-2D182906393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3254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A931B1-E105-4F6D-A65C-2D1829063939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79739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—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Bildplatzhalter 18">
            <a:extLst>
              <a:ext uri="{FF2B5EF4-FFF2-40B4-BE49-F238E27FC236}">
                <a16:creationId xmlns:a16="http://schemas.microsoft.com/office/drawing/2014/main" id="{77179103-1DF6-73D2-9247-3DEC05FF68B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4" y="333375"/>
            <a:ext cx="11449769" cy="4856869"/>
          </a:xfrm>
          <a:noFill/>
        </p:spPr>
        <p:txBody>
          <a:bodyPr/>
          <a:lstStyle/>
          <a:p>
            <a:r>
              <a:rPr lang="en-US"/>
              <a:t>Click icon to add picture</a:t>
            </a:r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D25A0B5-B759-06F3-8D8E-F1251D7BA48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55688" y="2060848"/>
            <a:ext cx="9144000" cy="2088232"/>
          </a:xfrm>
        </p:spPr>
        <p:txBody>
          <a:bodyPr anchor="t"/>
          <a:lstStyle>
            <a:lvl1pPr algn="l">
              <a:lnSpc>
                <a:spcPct val="120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is-IS"/>
              <a:t>Click to add title</a:t>
            </a:r>
            <a:endParaRPr lang="is-IS" dirty="0"/>
          </a:p>
        </p:txBody>
      </p:sp>
      <p:sp>
        <p:nvSpPr>
          <p:cNvPr id="17" name="Textplatzhalter 16">
            <a:extLst>
              <a:ext uri="{FF2B5EF4-FFF2-40B4-BE49-F238E27FC236}">
                <a16:creationId xmlns:a16="http://schemas.microsoft.com/office/drawing/2014/main" id="{3178B9B0-E3B0-F759-D0AF-FFD2177D0A5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04062" y="5618538"/>
            <a:ext cx="4717181" cy="546766"/>
          </a:xfrm>
          <a:noFill/>
        </p:spPr>
        <p:txBody>
          <a:bodyPr wrap="none" lIns="0" tIns="0" rIns="0" bIns="0" rtlCol="0">
            <a:no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lang="de-DE" sz="1000" b="0" cap="all" spc="90" baseline="0" dirty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A5ABD9A-2B69-18A7-4E78-2E4CE25F9BC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079875" y="5631238"/>
            <a:ext cx="2520950" cy="534066"/>
          </a:xfrm>
        </p:spPr>
        <p:txBody>
          <a:bodyPr/>
          <a:lstStyle>
            <a:lvl1pPr>
              <a:defRPr lang="de-DE" sz="1000" b="0" kern="1200" cap="all" spc="9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EC9A658-7157-0B64-77BE-9616E61338E1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98768663-A2E2-4946-AF0E-E9BA84413AEA}" type="datetime1">
              <a:rPr lang="is-IS" smtClean="0"/>
              <a:pPr/>
              <a:t>28.2.2024</a:t>
            </a:fld>
            <a:endParaRPr lang="is-I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D55801-CBC9-D64C-D267-66FD9E11A3D8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0B4CBB-4F2B-2EEC-19EE-7860839694AB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1136313" y="-244800"/>
            <a:ext cx="684931" cy="201002"/>
          </a:xfrm>
        </p:spPr>
        <p:txBody>
          <a:bodyPr/>
          <a:lstStyle/>
          <a:p>
            <a:fld id="{8255FD39-372E-4ECE-98E1-0566C69949C5}" type="slidenum">
              <a:rPr lang="is-IS" smtClean="0"/>
              <a:pPr/>
              <a:t>‹#›</a:t>
            </a:fld>
            <a:endParaRPr lang="is-IS" dirty="0"/>
          </a:p>
        </p:txBody>
      </p:sp>
      <p:grpSp>
        <p:nvGrpSpPr>
          <p:cNvPr id="7" name="Gruppieren 12">
            <a:extLst>
              <a:ext uri="{FF2B5EF4-FFF2-40B4-BE49-F238E27FC236}">
                <a16:creationId xmlns:a16="http://schemas.microsoft.com/office/drawing/2014/main" id="{CFB207E6-266D-3594-F43C-6EB21CDB5212}"/>
              </a:ext>
            </a:extLst>
          </p:cNvPr>
          <p:cNvGrpSpPr/>
          <p:nvPr userDrawn="1"/>
        </p:nvGrpSpPr>
        <p:grpSpPr>
          <a:xfrm>
            <a:off x="370756" y="6426574"/>
            <a:ext cx="11450488" cy="144016"/>
            <a:chOff x="370756" y="6426574"/>
            <a:chExt cx="11450488" cy="144016"/>
          </a:xfrm>
        </p:grpSpPr>
        <p:sp>
          <p:nvSpPr>
            <p:cNvPr id="10" name="Rechteck 7">
              <a:extLst>
                <a:ext uri="{FF2B5EF4-FFF2-40B4-BE49-F238E27FC236}">
                  <a16:creationId xmlns:a16="http://schemas.microsoft.com/office/drawing/2014/main" id="{36F0F492-BC08-F0AF-76DF-D8F9ED7D0236}"/>
                </a:ext>
              </a:extLst>
            </p:cNvPr>
            <p:cNvSpPr/>
            <p:nvPr userDrawn="1"/>
          </p:nvSpPr>
          <p:spPr>
            <a:xfrm>
              <a:off x="3897338" y="6462282"/>
              <a:ext cx="7923906" cy="635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s-IS" dirty="0"/>
            </a:p>
          </p:txBody>
        </p:sp>
        <p:sp>
          <p:nvSpPr>
            <p:cNvPr id="11" name="Rechteck 6">
              <a:extLst>
                <a:ext uri="{FF2B5EF4-FFF2-40B4-BE49-F238E27FC236}">
                  <a16:creationId xmlns:a16="http://schemas.microsoft.com/office/drawing/2014/main" id="{1D9F8722-3BAA-6C9F-5D64-B815439ACBE6}"/>
                </a:ext>
              </a:extLst>
            </p:cNvPr>
            <p:cNvSpPr/>
            <p:nvPr userDrawn="1"/>
          </p:nvSpPr>
          <p:spPr>
            <a:xfrm>
              <a:off x="370756" y="6462282"/>
              <a:ext cx="3492996" cy="63500"/>
            </a:xfrm>
            <a:prstGeom prst="rect">
              <a:avLst/>
            </a:prstGeom>
            <a:solidFill>
              <a:srgbClr val="00C8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s-IS" dirty="0"/>
            </a:p>
          </p:txBody>
        </p:sp>
        <p:sp>
          <p:nvSpPr>
            <p:cNvPr id="12" name="Parallelogramm 8">
              <a:extLst>
                <a:ext uri="{FF2B5EF4-FFF2-40B4-BE49-F238E27FC236}">
                  <a16:creationId xmlns:a16="http://schemas.microsoft.com/office/drawing/2014/main" id="{A8FDFCB9-16FB-FCD8-57A7-466CEDDA28F1}"/>
                </a:ext>
              </a:extLst>
            </p:cNvPr>
            <p:cNvSpPr/>
            <p:nvPr userDrawn="1"/>
          </p:nvSpPr>
          <p:spPr>
            <a:xfrm>
              <a:off x="3682777" y="6426574"/>
              <a:ext cx="429122" cy="144016"/>
            </a:xfrm>
            <a:prstGeom prst="parallelogram">
              <a:avLst>
                <a:gd name="adj" fmla="val 143362"/>
              </a:avLst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s-IS" dirty="0"/>
            </a:p>
          </p:txBody>
        </p:sp>
      </p:grpSp>
      <p:pic>
        <p:nvPicPr>
          <p:cNvPr id="13" name="Graphic 12">
            <a:extLst>
              <a:ext uri="{FF2B5EF4-FFF2-40B4-BE49-F238E27FC236}">
                <a16:creationId xmlns:a16="http://schemas.microsoft.com/office/drawing/2014/main" id="{22B8C1C7-AC99-3668-75EE-99B550A929C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1831" y="5104941"/>
            <a:ext cx="3355822" cy="1437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3436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He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3AEB09-E795-5F34-338A-9549EF730E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is-IS"/>
              <a:t>Click to add title</a:t>
            </a:r>
            <a:endParaRPr lang="is-I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4AAFEED-23E2-255E-2CD6-D95664A25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68663-A2E2-4946-AF0E-E9BA84413AEA}" type="datetime1">
              <a:rPr lang="is-IS" smtClean="0"/>
              <a:pPr/>
              <a:t>28.2.2024</a:t>
            </a:fld>
            <a:endParaRPr lang="is-I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9CDCFE-BB35-8E1F-8851-F9A8D4CCC8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75EA59-8218-1982-4B3F-BB721DF26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5FD39-372E-4ECE-98E1-0566C69949C5}" type="slidenum">
              <a:rPr lang="is-IS" smtClean="0"/>
              <a:pPr/>
              <a:t>‹#›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425674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79B2A93-1DB7-8208-922D-86A26A7E2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68663-A2E2-4946-AF0E-E9BA84413AEA}" type="datetime1">
              <a:rPr lang="is-IS" smtClean="0"/>
              <a:pPr/>
              <a:t>28.2.2024</a:t>
            </a:fld>
            <a:endParaRPr lang="is-I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875B9E9-36A5-3D13-122F-290BAAF87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845636-828D-2148-44E0-AF6A94A4E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5FD39-372E-4ECE-98E1-0566C69949C5}" type="slidenum">
              <a:rPr lang="is-IS" smtClean="0"/>
              <a:pPr/>
              <a:t>‹#›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12069901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 — with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11">
            <a:extLst>
              <a:ext uri="{FF2B5EF4-FFF2-40B4-BE49-F238E27FC236}">
                <a16:creationId xmlns:a16="http://schemas.microsoft.com/office/drawing/2014/main" id="{47B4590C-E674-03C2-1C53-82DF1E2720D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1344" y="-65128"/>
            <a:ext cx="3391693" cy="145236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48D827B-01CD-0BA0-7500-C50943988E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1709739"/>
            <a:ext cx="4535487" cy="1359221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is-IS"/>
              <a:t>Click to add title</a:t>
            </a:r>
            <a:endParaRPr lang="is-IS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B7235276-27C7-FE77-336B-9314B88727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0" y="2387352"/>
            <a:ext cx="4537075" cy="1041648"/>
          </a:xfrm>
        </p:spPr>
        <p:txBody>
          <a:bodyPr/>
          <a:lstStyle>
            <a:lvl1pPr>
              <a:defRPr sz="1500"/>
            </a:lvl1pPr>
            <a:lvl2pPr>
              <a:defRPr sz="1250"/>
            </a:lvl2pPr>
            <a:lvl3pPr marL="0" indent="0" algn="l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88"/>
              <a:buFont typeface="Arial" panose="020B0604020202020204" pitchFamily="34" charset="0"/>
              <a:buChar char="​"/>
              <a:defRPr kumimoji="0" sz="1250" b="0" i="0" u="none" kern="1200" cap="none" spc="0" baseline="0">
                <a:solidFill>
                  <a:schemeClr val="tx1"/>
                </a:solidFill>
                <a:latin typeface="ZwoPro" panose="020B0504020101020102" pitchFamily="34" charset="0"/>
              </a:defRPr>
            </a:lvl3pPr>
            <a:lvl4pPr marL="0" indent="0" algn="l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88"/>
              <a:buFont typeface="Arial" panose="020B0604020202020204" pitchFamily="34" charset="0"/>
              <a:buChar char="​"/>
              <a:defRPr kumimoji="0" sz="1250" b="0" i="0" u="none" kern="1200" cap="none" spc="0" baseline="0">
                <a:solidFill>
                  <a:schemeClr val="tx1"/>
                </a:solidFill>
                <a:latin typeface="ZwoPro" panose="020B0504020101020102" pitchFamily="34" charset="0"/>
              </a:defRPr>
            </a:lvl4pPr>
            <a:lvl5pPr marL="0" indent="0" algn="l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88"/>
              <a:buFont typeface="Arial" panose="020B0604020202020204" pitchFamily="34" charset="0"/>
              <a:buChar char="​"/>
              <a:defRPr kumimoji="0" sz="1250" b="0" i="0" u="none" kern="1200" cap="none" spc="0" baseline="0">
                <a:solidFill>
                  <a:schemeClr val="tx1"/>
                </a:solidFill>
                <a:latin typeface="ZwoPro" panose="020B0504020101020102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5EC28A-2A26-07CE-07E6-E55D636FF00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8768663-A2E2-4946-AF0E-E9BA84413AEA}" type="datetime1">
              <a:rPr lang="is-IS" smtClean="0"/>
              <a:pPr/>
              <a:t>28.2.2024</a:t>
            </a:fld>
            <a:endParaRPr lang="is-I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831E6C-44F6-FC4F-1977-5204E640247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61AF03-0BC1-E0B5-FA18-783B1B37868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136313" y="-244800"/>
            <a:ext cx="684931" cy="201002"/>
          </a:xfrm>
        </p:spPr>
        <p:txBody>
          <a:bodyPr/>
          <a:lstStyle/>
          <a:p>
            <a:fld id="{8255FD39-372E-4ECE-98E1-0566C69949C5}" type="slidenum">
              <a:rPr lang="is-IS" smtClean="0"/>
              <a:pPr/>
              <a:t>‹#›</a:t>
            </a:fld>
            <a:endParaRPr lang="is-IS" dirty="0"/>
          </a:p>
        </p:txBody>
      </p:sp>
      <p:grpSp>
        <p:nvGrpSpPr>
          <p:cNvPr id="6" name="Gruppieren 12">
            <a:extLst>
              <a:ext uri="{FF2B5EF4-FFF2-40B4-BE49-F238E27FC236}">
                <a16:creationId xmlns:a16="http://schemas.microsoft.com/office/drawing/2014/main" id="{40A03FA0-7197-6560-0204-F543AEA6D8C7}"/>
              </a:ext>
            </a:extLst>
          </p:cNvPr>
          <p:cNvGrpSpPr/>
          <p:nvPr userDrawn="1"/>
        </p:nvGrpSpPr>
        <p:grpSpPr>
          <a:xfrm>
            <a:off x="370756" y="6426574"/>
            <a:ext cx="11450488" cy="144016"/>
            <a:chOff x="370756" y="6426574"/>
            <a:chExt cx="11450488" cy="144016"/>
          </a:xfrm>
        </p:grpSpPr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50B293B5-E6A0-BBB9-0F15-006019481D72}"/>
                </a:ext>
              </a:extLst>
            </p:cNvPr>
            <p:cNvSpPr/>
            <p:nvPr userDrawn="1"/>
          </p:nvSpPr>
          <p:spPr>
            <a:xfrm>
              <a:off x="3897338" y="6462282"/>
              <a:ext cx="7923906" cy="635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s-IS" dirty="0"/>
            </a:p>
          </p:txBody>
        </p:sp>
        <p:sp>
          <p:nvSpPr>
            <p:cNvPr id="9" name="Rechteck 6">
              <a:extLst>
                <a:ext uri="{FF2B5EF4-FFF2-40B4-BE49-F238E27FC236}">
                  <a16:creationId xmlns:a16="http://schemas.microsoft.com/office/drawing/2014/main" id="{88B9FA5D-E690-A277-E0DC-47EFAB2EDF47}"/>
                </a:ext>
              </a:extLst>
            </p:cNvPr>
            <p:cNvSpPr/>
            <p:nvPr userDrawn="1"/>
          </p:nvSpPr>
          <p:spPr>
            <a:xfrm>
              <a:off x="370756" y="6462282"/>
              <a:ext cx="3492996" cy="63500"/>
            </a:xfrm>
            <a:prstGeom prst="rect">
              <a:avLst/>
            </a:prstGeom>
            <a:solidFill>
              <a:srgbClr val="00C8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s-IS" dirty="0"/>
            </a:p>
          </p:txBody>
        </p:sp>
        <p:sp>
          <p:nvSpPr>
            <p:cNvPr id="11" name="Parallelogramm 8">
              <a:extLst>
                <a:ext uri="{FF2B5EF4-FFF2-40B4-BE49-F238E27FC236}">
                  <a16:creationId xmlns:a16="http://schemas.microsoft.com/office/drawing/2014/main" id="{618ECFB5-CE5F-BAB5-CE0F-C637844FAAF1}"/>
                </a:ext>
              </a:extLst>
            </p:cNvPr>
            <p:cNvSpPr/>
            <p:nvPr userDrawn="1"/>
          </p:nvSpPr>
          <p:spPr>
            <a:xfrm>
              <a:off x="3682777" y="6426574"/>
              <a:ext cx="429122" cy="144016"/>
            </a:xfrm>
            <a:prstGeom prst="parallelogram">
              <a:avLst>
                <a:gd name="adj" fmla="val 143362"/>
              </a:avLst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s-IS" dirty="0"/>
            </a:p>
          </p:txBody>
        </p:sp>
      </p:grpSp>
    </p:spTree>
    <p:extLst>
      <p:ext uri="{BB962C8B-B14F-4D97-AF65-F5344CB8AC3E}">
        <p14:creationId xmlns:p14="http://schemas.microsoft.com/office/powerpoint/2010/main" val="29094980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 — logo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37BA13-9D85-2D7C-FA6D-08EC1AEAD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68663-A2E2-4946-AF0E-E9BA84413AEA}" type="datetime1">
              <a:rPr lang="is-IS" smtClean="0"/>
              <a:pPr/>
              <a:t>28.2.2024</a:t>
            </a:fld>
            <a:endParaRPr lang="is-I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AAF01D4-A3EC-D73C-A373-B697B39BD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234044-F632-2A2D-E131-C47EFEF22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6313" y="-244800"/>
            <a:ext cx="684931" cy="201002"/>
          </a:xfrm>
        </p:spPr>
        <p:txBody>
          <a:bodyPr/>
          <a:lstStyle/>
          <a:p>
            <a:fld id="{8255FD39-372E-4ECE-98E1-0566C69949C5}" type="slidenum">
              <a:rPr lang="is-IS" smtClean="0"/>
              <a:pPr/>
              <a:t>‹#›</a:t>
            </a:fld>
            <a:endParaRPr lang="is-IS" dirty="0"/>
          </a:p>
        </p:txBody>
      </p:sp>
      <p:grpSp>
        <p:nvGrpSpPr>
          <p:cNvPr id="5" name="Gruppieren 12">
            <a:extLst>
              <a:ext uri="{FF2B5EF4-FFF2-40B4-BE49-F238E27FC236}">
                <a16:creationId xmlns:a16="http://schemas.microsoft.com/office/drawing/2014/main" id="{2102DF08-C98E-262A-917F-966DC2BB6613}"/>
              </a:ext>
            </a:extLst>
          </p:cNvPr>
          <p:cNvGrpSpPr/>
          <p:nvPr userDrawn="1"/>
        </p:nvGrpSpPr>
        <p:grpSpPr>
          <a:xfrm>
            <a:off x="370756" y="6426574"/>
            <a:ext cx="11450488" cy="144016"/>
            <a:chOff x="370756" y="6426574"/>
            <a:chExt cx="11450488" cy="144016"/>
          </a:xfrm>
        </p:grpSpPr>
        <p:sp>
          <p:nvSpPr>
            <p:cNvPr id="6" name="Rechteck 7">
              <a:extLst>
                <a:ext uri="{FF2B5EF4-FFF2-40B4-BE49-F238E27FC236}">
                  <a16:creationId xmlns:a16="http://schemas.microsoft.com/office/drawing/2014/main" id="{23B74D3D-83B6-55E6-B8E4-22628D96F05B}"/>
                </a:ext>
              </a:extLst>
            </p:cNvPr>
            <p:cNvSpPr/>
            <p:nvPr userDrawn="1"/>
          </p:nvSpPr>
          <p:spPr>
            <a:xfrm>
              <a:off x="3897338" y="6462282"/>
              <a:ext cx="7923906" cy="635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s-IS" dirty="0"/>
            </a:p>
          </p:txBody>
        </p:sp>
        <p:sp>
          <p:nvSpPr>
            <p:cNvPr id="7" name="Rechteck 6">
              <a:extLst>
                <a:ext uri="{FF2B5EF4-FFF2-40B4-BE49-F238E27FC236}">
                  <a16:creationId xmlns:a16="http://schemas.microsoft.com/office/drawing/2014/main" id="{4CF27250-265C-DF27-5EBB-213798C18FAF}"/>
                </a:ext>
              </a:extLst>
            </p:cNvPr>
            <p:cNvSpPr/>
            <p:nvPr userDrawn="1"/>
          </p:nvSpPr>
          <p:spPr>
            <a:xfrm>
              <a:off x="370756" y="6462282"/>
              <a:ext cx="3492996" cy="63500"/>
            </a:xfrm>
            <a:prstGeom prst="rect">
              <a:avLst/>
            </a:prstGeom>
            <a:solidFill>
              <a:srgbClr val="00C8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s-IS" dirty="0"/>
            </a:p>
          </p:txBody>
        </p:sp>
        <p:sp>
          <p:nvSpPr>
            <p:cNvPr id="8" name="Parallelogramm 8">
              <a:extLst>
                <a:ext uri="{FF2B5EF4-FFF2-40B4-BE49-F238E27FC236}">
                  <a16:creationId xmlns:a16="http://schemas.microsoft.com/office/drawing/2014/main" id="{07688763-582A-E973-F1E8-F2A4A20311D4}"/>
                </a:ext>
              </a:extLst>
            </p:cNvPr>
            <p:cNvSpPr/>
            <p:nvPr userDrawn="1"/>
          </p:nvSpPr>
          <p:spPr>
            <a:xfrm>
              <a:off x="3682777" y="6426574"/>
              <a:ext cx="429122" cy="144016"/>
            </a:xfrm>
            <a:prstGeom prst="parallelogram">
              <a:avLst>
                <a:gd name="adj" fmla="val 143362"/>
              </a:avLst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s-IS" dirty="0"/>
            </a:p>
          </p:txBody>
        </p:sp>
      </p:grpSp>
      <p:pic>
        <p:nvPicPr>
          <p:cNvPr id="9" name="Graphic 8">
            <a:extLst>
              <a:ext uri="{FF2B5EF4-FFF2-40B4-BE49-F238E27FC236}">
                <a16:creationId xmlns:a16="http://schemas.microsoft.com/office/drawing/2014/main" id="{87DF3C0B-F4FB-BDDF-1FD6-E64F76F6D69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22400" y="1723656"/>
            <a:ext cx="2386527" cy="3214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077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 and headline —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AA5CFB-EF51-DF69-6D80-CCB66ACC04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is-IS"/>
              <a:t>Click to add title</a:t>
            </a:r>
            <a:endParaRPr lang="is-I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97E827B-B596-657A-DB16-8AF4654FC4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688" y="2852737"/>
            <a:ext cx="6048375" cy="33242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F5D8521-8C67-A841-779A-249A93F8E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026E1-9F9A-4B31-A104-4A6603D0F6AC}" type="datetime1">
              <a:rPr lang="is-IS" smtClean="0"/>
              <a:t>28.2.2024</a:t>
            </a:fld>
            <a:endParaRPr lang="is-IS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56355A6-2D33-F690-1EC9-9F9197921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AC967DC-05A5-5969-D238-26FB8F4C0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5FD39-372E-4ECE-98E1-0566C69949C5}" type="slidenum">
              <a:rPr lang="is-IS" smtClean="0"/>
              <a:t>‹#›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3304457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subtitle — no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25A0B5-B759-06F3-8D8E-F1251D7BA48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55687" y="2276872"/>
            <a:ext cx="10080625" cy="936104"/>
          </a:xfrm>
        </p:spPr>
        <p:txBody>
          <a:bodyPr anchor="t"/>
          <a:lstStyle>
            <a:lvl1pPr algn="l">
              <a:lnSpc>
                <a:spcPct val="120000"/>
              </a:lnSpc>
              <a:defRPr sz="5000">
                <a:solidFill>
                  <a:schemeClr val="tx1"/>
                </a:solidFill>
              </a:defRPr>
            </a:lvl1pPr>
          </a:lstStyle>
          <a:p>
            <a:r>
              <a:rPr lang="is-IS"/>
              <a:t>Click to add title</a:t>
            </a:r>
            <a:endParaRPr lang="is-IS" dirty="0"/>
          </a:p>
        </p:txBody>
      </p:sp>
      <p:sp>
        <p:nvSpPr>
          <p:cNvPr id="17" name="Textplatzhalter 16">
            <a:extLst>
              <a:ext uri="{FF2B5EF4-FFF2-40B4-BE49-F238E27FC236}">
                <a16:creationId xmlns:a16="http://schemas.microsoft.com/office/drawing/2014/main" id="{3178B9B0-E3B0-F759-D0AF-FFD2177D0A5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04062" y="5618538"/>
            <a:ext cx="4717181" cy="546766"/>
          </a:xfrm>
          <a:noFill/>
        </p:spPr>
        <p:txBody>
          <a:bodyPr wrap="none" lIns="0" tIns="0" rIns="0" bIns="0" rtlCol="0">
            <a:no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lang="de-DE" sz="1000" b="0" cap="all" spc="90" baseline="0" dirty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Untertitel 2">
            <a:extLst>
              <a:ext uri="{FF2B5EF4-FFF2-40B4-BE49-F238E27FC236}">
                <a16:creationId xmlns:a16="http://schemas.microsoft.com/office/drawing/2014/main" id="{2902714D-E7B2-1722-C2A1-F648CC7DD7E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53649" y="3213520"/>
            <a:ext cx="10072054" cy="1703796"/>
          </a:xfrm>
        </p:spPr>
        <p:txBody>
          <a:bodyPr lIns="0" tIns="0" rIns="0" bIns="0"/>
          <a:lstStyle>
            <a:lvl1pPr marL="0" indent="0" algn="l">
              <a:buNone/>
              <a:defRPr sz="5000" b="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s-IS" dirty="0"/>
              <a:t>Click to add title</a:t>
            </a:r>
          </a:p>
        </p:txBody>
      </p:sp>
      <p:sp>
        <p:nvSpPr>
          <p:cNvPr id="3" name="Textplatzhalter 3">
            <a:extLst>
              <a:ext uri="{FF2B5EF4-FFF2-40B4-BE49-F238E27FC236}">
                <a16:creationId xmlns:a16="http://schemas.microsoft.com/office/drawing/2014/main" id="{A580788B-33A8-777F-0DEA-118BF2BB82F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079875" y="5631238"/>
            <a:ext cx="2520950" cy="534066"/>
          </a:xfrm>
        </p:spPr>
        <p:txBody>
          <a:bodyPr/>
          <a:lstStyle>
            <a:lvl1pPr>
              <a:defRPr lang="de-DE" sz="1000" b="0" kern="1200" cap="all" spc="9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5672E5-7525-8755-662B-08DB9ADDBBC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98768663-A2E2-4946-AF0E-E9BA84413AEA}" type="datetime1">
              <a:rPr lang="is-IS" smtClean="0"/>
              <a:pPr/>
              <a:t>28.2.2024</a:t>
            </a:fld>
            <a:endParaRPr lang="is-I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D71C74-EC03-F9D7-8602-DE5B068B25A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8DD1B2-345A-60CB-B5CD-F866BC11CFA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1136313" y="-244800"/>
            <a:ext cx="684931" cy="201002"/>
          </a:xfrm>
        </p:spPr>
        <p:txBody>
          <a:bodyPr/>
          <a:lstStyle/>
          <a:p>
            <a:fld id="{8255FD39-372E-4ECE-98E1-0566C69949C5}" type="slidenum">
              <a:rPr lang="is-IS" smtClean="0"/>
              <a:pPr/>
              <a:t>‹#›</a:t>
            </a:fld>
            <a:endParaRPr lang="is-IS" dirty="0"/>
          </a:p>
        </p:txBody>
      </p:sp>
      <p:grpSp>
        <p:nvGrpSpPr>
          <p:cNvPr id="10" name="Gruppieren 12">
            <a:extLst>
              <a:ext uri="{FF2B5EF4-FFF2-40B4-BE49-F238E27FC236}">
                <a16:creationId xmlns:a16="http://schemas.microsoft.com/office/drawing/2014/main" id="{64E5B7DA-7ECE-6E4C-B4DC-C3E778A2D9F6}"/>
              </a:ext>
            </a:extLst>
          </p:cNvPr>
          <p:cNvGrpSpPr/>
          <p:nvPr userDrawn="1"/>
        </p:nvGrpSpPr>
        <p:grpSpPr>
          <a:xfrm>
            <a:off x="370756" y="6426574"/>
            <a:ext cx="11450488" cy="144016"/>
            <a:chOff x="370756" y="6426574"/>
            <a:chExt cx="11450488" cy="144016"/>
          </a:xfrm>
        </p:grpSpPr>
        <p:sp>
          <p:nvSpPr>
            <p:cNvPr id="11" name="Rechteck 7">
              <a:extLst>
                <a:ext uri="{FF2B5EF4-FFF2-40B4-BE49-F238E27FC236}">
                  <a16:creationId xmlns:a16="http://schemas.microsoft.com/office/drawing/2014/main" id="{B106A3BB-7160-3EF6-E36B-5037739B9A7C}"/>
                </a:ext>
              </a:extLst>
            </p:cNvPr>
            <p:cNvSpPr/>
            <p:nvPr userDrawn="1"/>
          </p:nvSpPr>
          <p:spPr>
            <a:xfrm>
              <a:off x="3897338" y="6462282"/>
              <a:ext cx="7923906" cy="635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s-IS" dirty="0"/>
            </a:p>
          </p:txBody>
        </p:sp>
        <p:sp>
          <p:nvSpPr>
            <p:cNvPr id="12" name="Rechteck 6">
              <a:extLst>
                <a:ext uri="{FF2B5EF4-FFF2-40B4-BE49-F238E27FC236}">
                  <a16:creationId xmlns:a16="http://schemas.microsoft.com/office/drawing/2014/main" id="{297D5F81-ACE2-D0BB-7C3B-6CEAFB55CB69}"/>
                </a:ext>
              </a:extLst>
            </p:cNvPr>
            <p:cNvSpPr/>
            <p:nvPr userDrawn="1"/>
          </p:nvSpPr>
          <p:spPr>
            <a:xfrm>
              <a:off x="370756" y="6462282"/>
              <a:ext cx="3492996" cy="63500"/>
            </a:xfrm>
            <a:prstGeom prst="rect">
              <a:avLst/>
            </a:prstGeom>
            <a:solidFill>
              <a:srgbClr val="00C8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s-IS" dirty="0"/>
            </a:p>
          </p:txBody>
        </p:sp>
        <p:sp>
          <p:nvSpPr>
            <p:cNvPr id="13" name="Parallelogramm 8">
              <a:extLst>
                <a:ext uri="{FF2B5EF4-FFF2-40B4-BE49-F238E27FC236}">
                  <a16:creationId xmlns:a16="http://schemas.microsoft.com/office/drawing/2014/main" id="{27B86331-66C4-F19D-A82F-19D5214CB221}"/>
                </a:ext>
              </a:extLst>
            </p:cNvPr>
            <p:cNvSpPr/>
            <p:nvPr userDrawn="1"/>
          </p:nvSpPr>
          <p:spPr>
            <a:xfrm>
              <a:off x="3682777" y="6426574"/>
              <a:ext cx="429122" cy="144016"/>
            </a:xfrm>
            <a:prstGeom prst="parallelogram">
              <a:avLst>
                <a:gd name="adj" fmla="val 143362"/>
              </a:avLst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s-IS" dirty="0"/>
            </a:p>
          </p:txBody>
        </p:sp>
      </p:grpSp>
      <p:pic>
        <p:nvPicPr>
          <p:cNvPr id="14" name="Graphic 13">
            <a:extLst>
              <a:ext uri="{FF2B5EF4-FFF2-40B4-BE49-F238E27FC236}">
                <a16:creationId xmlns:a16="http://schemas.microsoft.com/office/drawing/2014/main" id="{ED17EFEE-9844-CE6C-B2DE-68F999FD485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1831" y="5104941"/>
            <a:ext cx="3355822" cy="1437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4628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ext and headline —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9A8695-A9EB-827E-4D64-4975DA31F1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is-IS"/>
              <a:t>Click to add title</a:t>
            </a:r>
            <a:endParaRPr lang="is-I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BA0D89B-CEEA-4721-A317-BF156B453A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5688" y="2852737"/>
            <a:ext cx="4535487" cy="33242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A77DA91-887C-A248-2A43-BF4478E599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2852737"/>
            <a:ext cx="4537075" cy="33242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 dirty="0"/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41C8E581-7ADA-D35C-B9C2-F9A2197A7E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313" y="434703"/>
            <a:ext cx="684931" cy="20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 cap="all" baseline="0">
                <a:solidFill>
                  <a:schemeClr val="tx1"/>
                </a:solidFill>
              </a:defRPr>
            </a:lvl1pPr>
          </a:lstStyle>
          <a:p>
            <a:fld id="{8255FD39-372E-4ECE-98E1-0566C69949C5}" type="slidenum">
              <a:rPr lang="is-IS" smtClean="0"/>
              <a:pPr/>
              <a:t>‹#›</a:t>
            </a:fld>
            <a:endParaRPr lang="is-I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AFF53D9-ED6A-0D4A-97DE-AB7B1DB6C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68663-A2E2-4946-AF0E-E9BA84413AEA}" type="datetime1">
              <a:rPr lang="is-IS" smtClean="0"/>
              <a:pPr/>
              <a:t>28.2.2024</a:t>
            </a:fld>
            <a:endParaRPr lang="is-I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9F989D0-A32B-1FD6-34AA-2CEAF0B5C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3966727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ximum text —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BA0D89B-CEEA-4721-A317-BF156B453A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5688" y="1700213"/>
            <a:ext cx="4535487" cy="44767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A77DA91-887C-A248-2A43-BF4478E599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700213"/>
            <a:ext cx="4535487" cy="44767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57CDB0-162E-6FDC-7B9A-EC8753465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68663-A2E2-4946-AF0E-E9BA84413AEA}" type="datetime1">
              <a:rPr lang="is-IS" smtClean="0"/>
              <a:pPr/>
              <a:t>28.2.2024</a:t>
            </a:fld>
            <a:endParaRPr lang="is-I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546782-9A25-F36F-CC0F-4A2D6424B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C191BD-4952-8487-99C4-1465F02BD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5FD39-372E-4ECE-98E1-0566C69949C5}" type="slidenum">
              <a:rPr lang="is-IS" smtClean="0"/>
              <a:pPr/>
              <a:t>‹#›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1922369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9A8695-A9EB-827E-4D64-4975DA31F1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1161232"/>
            <a:ext cx="4535487" cy="1259656"/>
          </a:xfrm>
        </p:spPr>
        <p:txBody>
          <a:bodyPr/>
          <a:lstStyle/>
          <a:p>
            <a:r>
              <a:rPr lang="is-IS"/>
              <a:t>Click to add title</a:t>
            </a:r>
            <a:endParaRPr lang="is-I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BA0D89B-CEEA-4721-A317-BF156B453A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5688" y="2420889"/>
            <a:ext cx="4535487" cy="375607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 dirty="0"/>
          </a:p>
        </p:txBody>
      </p:sp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19FC3E3F-9E92-7F73-E5EF-F9CC6B0F910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1304925"/>
            <a:ext cx="5040313" cy="4500563"/>
          </a:xfrm>
          <a:noFill/>
        </p:spPr>
        <p:txBody>
          <a:bodyPr/>
          <a:lstStyle/>
          <a:p>
            <a:r>
              <a:rPr lang="en-US"/>
              <a:t>Click icon to add picture</a:t>
            </a:r>
            <a:endParaRPr lang="de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73EAE2-3C6E-B008-BB30-B666C8C69EE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8768663-A2E2-4946-AF0E-E9BA84413AEA}" type="datetime1">
              <a:rPr lang="is-IS" smtClean="0"/>
              <a:pPr/>
              <a:t>28.2.2024</a:t>
            </a:fld>
            <a:endParaRPr lang="is-I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32D47A-F726-7587-EAEE-A0C808CA51F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289658-CCC4-40B5-BCB7-7E55D579B88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255FD39-372E-4ECE-98E1-0566C69949C5}" type="slidenum">
              <a:rPr lang="is-IS" smtClean="0"/>
              <a:pPr/>
              <a:t>‹#›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377588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BA0D89B-CEEA-4721-A317-BF156B453A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5688" y="4941168"/>
            <a:ext cx="4535487" cy="1235794"/>
          </a:xfrm>
        </p:spPr>
        <p:txBody>
          <a:bodyPr/>
          <a:lstStyle>
            <a:lvl1pPr>
              <a:defRPr sz="1250" cap="none" baseline="0">
                <a:latin typeface="+mj-lt"/>
              </a:defRPr>
            </a:lvl1pPr>
            <a:lvl2pPr marL="0" indent="0">
              <a:buFont typeface="Arial" panose="020B0604020202020204" pitchFamily="34" charset="0"/>
              <a:buChar char="​"/>
              <a:defRPr sz="1250"/>
            </a:lvl2pPr>
            <a:lvl3pPr marL="0" indent="0" algn="l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88"/>
              <a:buFont typeface="Arial" panose="020B0604020202020204" pitchFamily="34" charset="0"/>
              <a:buChar char="​"/>
              <a:defRPr kumimoji="0" sz="1250" b="0" i="0" u="none" kern="1200" cap="none" spc="0" baseline="0">
                <a:solidFill>
                  <a:schemeClr val="tx1"/>
                </a:solidFill>
                <a:latin typeface="ZwoPro" panose="020B0504020101020102" pitchFamily="34" charset="0"/>
              </a:defRPr>
            </a:lvl3pPr>
            <a:lvl4pPr marL="0" indent="0" algn="l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88"/>
              <a:buFont typeface="Arial" panose="020B0604020202020204" pitchFamily="34" charset="0"/>
              <a:buChar char="​"/>
              <a:defRPr kumimoji="0" sz="1250" b="0" i="0" u="none" kern="1200" cap="none" spc="0" baseline="0">
                <a:solidFill>
                  <a:schemeClr val="tx1"/>
                </a:solidFill>
                <a:latin typeface="ZwoPro" panose="020B0504020101020102" pitchFamily="34" charset="0"/>
              </a:defRPr>
            </a:lvl4pPr>
            <a:lvl5pPr marL="0" indent="0" algn="l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88"/>
              <a:buFont typeface="Arial" panose="020B0604020202020204" pitchFamily="34" charset="0"/>
              <a:buChar char="​"/>
              <a:defRPr kumimoji="0" sz="1250" b="0" i="0" u="none" kern="1200" cap="none" spc="0" baseline="0">
                <a:solidFill>
                  <a:schemeClr val="tx1"/>
                </a:solidFill>
                <a:latin typeface="ZwoPro" panose="020B0504020101020102" pitchFamily="34" charset="0"/>
              </a:defRPr>
            </a:lvl5pPr>
            <a:lvl6pPr marL="0" indent="0" algn="l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88"/>
              <a:buFont typeface="Arial" panose="020B0604020202020204" pitchFamily="34" charset="0"/>
              <a:buChar char="​"/>
              <a:defRPr kumimoji="0" sz="1250" b="0" i="0" u="none" kern="1200" cap="none" spc="0" baseline="0">
                <a:solidFill>
                  <a:schemeClr val="tx1"/>
                </a:solidFill>
                <a:latin typeface="ZwoPro" panose="020B0504020101020102" pitchFamily="34" charset="0"/>
              </a:defRPr>
            </a:lvl6pPr>
            <a:lvl7pPr marL="0" indent="0" algn="l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88"/>
              <a:buFont typeface="Arial" panose="020B0604020202020204" pitchFamily="34" charset="0"/>
              <a:buChar char="​"/>
              <a:defRPr kumimoji="0" sz="1250" b="0" i="0" u="none" kern="1200" cap="none" spc="0" baseline="0">
                <a:solidFill>
                  <a:schemeClr val="tx1"/>
                </a:solidFill>
                <a:latin typeface="ZwoPro" panose="020B0504020101020102" pitchFamily="34" charset="0"/>
              </a:defRPr>
            </a:lvl7pPr>
            <a:lvl8pPr marL="0" indent="0" algn="l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88"/>
              <a:buFont typeface="Arial" panose="020B0604020202020204" pitchFamily="34" charset="0"/>
              <a:buChar char="​"/>
              <a:defRPr kumimoji="0" sz="1250" b="0" i="0" u="none" kern="1200" cap="none" spc="0" baseline="0">
                <a:solidFill>
                  <a:schemeClr val="tx1"/>
                </a:solidFill>
                <a:latin typeface="ZwoPro" panose="020B0504020101020102" pitchFamily="34" charset="0"/>
              </a:defRPr>
            </a:lvl8pPr>
            <a:lvl9pPr marL="0" indent="0" algn="l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88"/>
              <a:buFont typeface="Arial" panose="020B0604020202020204" pitchFamily="34" charset="0"/>
              <a:buChar char="​"/>
              <a:defRPr kumimoji="0" sz="1250" b="0" i="0" u="none" kern="1200" cap="none" spc="0" baseline="0">
                <a:solidFill>
                  <a:schemeClr val="tx1"/>
                </a:solidFill>
                <a:latin typeface="ZwoPro" panose="020B0504020101020102" pitchFamily="34" charset="0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A77DA91-887C-A248-2A43-BF4478E599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4941168"/>
            <a:ext cx="4535487" cy="1235794"/>
          </a:xfrm>
        </p:spPr>
        <p:txBody>
          <a:bodyPr/>
          <a:lstStyle>
            <a:lvl1pPr marL="0" indent="0" algn="l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1250"/>
              <a:buFont typeface="Arial" panose="020B0604020202020204" pitchFamily="34" charset="0"/>
              <a:buChar char="​"/>
              <a:defRPr kumimoji="0" lang="de-DE" sz="1250" b="0" i="0" u="none" kern="1200" cap="none" spc="0" baseline="0" dirty="0">
                <a:solidFill>
                  <a:schemeClr val="tx1"/>
                </a:solidFill>
                <a:latin typeface="ZwoPro-Extrabold" panose="020B0904030101020102" pitchFamily="34" charset="0"/>
                <a:ea typeface="+mn-ea"/>
                <a:cs typeface="+mn-cs"/>
              </a:defRPr>
            </a:lvl1pPr>
            <a:lvl2pPr marL="0" indent="0" algn="l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1500"/>
              <a:buFont typeface="Arial" panose="020B0604020202020204" pitchFamily="34" charset="0"/>
              <a:buChar char="​"/>
              <a:defRPr kumimoji="0" lang="de-DE" sz="1250" b="0" i="0" u="none" kern="1200" cap="small" spc="0" baseline="0" dirty="0">
                <a:solidFill>
                  <a:schemeClr val="tx1"/>
                </a:solidFill>
                <a:latin typeface="ZwoPro-Extrabold" panose="020B0904030101020102" pitchFamily="34" charset="0"/>
                <a:ea typeface="+mn-ea"/>
                <a:cs typeface="+mn-cs"/>
              </a:defRPr>
            </a:lvl2pPr>
            <a:lvl3pPr marL="0" indent="0" algn="l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88"/>
              <a:buFont typeface="Arial" panose="020B0604020202020204" pitchFamily="34" charset="0"/>
              <a:buChar char="​"/>
              <a:defRPr kumimoji="0" sz="1250" b="0" i="0" u="none" kern="1200" cap="none" spc="0" baseline="0">
                <a:solidFill>
                  <a:schemeClr val="tx1"/>
                </a:solidFill>
                <a:latin typeface="ZwoPro" panose="020B0504020101020102" pitchFamily="34" charset="0"/>
              </a:defRPr>
            </a:lvl3pPr>
            <a:lvl4pPr marL="0" indent="0" algn="l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88"/>
              <a:buFont typeface="Arial" panose="020B0604020202020204" pitchFamily="34" charset="0"/>
              <a:buChar char="​"/>
              <a:defRPr kumimoji="0" sz="1250" b="0" i="0" u="none" kern="1200" cap="none" spc="0" baseline="0">
                <a:solidFill>
                  <a:schemeClr val="tx1"/>
                </a:solidFill>
                <a:latin typeface="ZwoPro" panose="020B0504020101020102" pitchFamily="34" charset="0"/>
              </a:defRPr>
            </a:lvl4pPr>
            <a:lvl5pPr marL="0" indent="0" algn="l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88"/>
              <a:buFont typeface="Arial" panose="020B0604020202020204" pitchFamily="34" charset="0"/>
              <a:buChar char="​"/>
              <a:defRPr kumimoji="0" sz="1250" b="0" i="0" u="none" kern="1200" cap="none" spc="0" baseline="0">
                <a:solidFill>
                  <a:schemeClr val="tx1"/>
                </a:solidFill>
                <a:latin typeface="ZwoPro" panose="020B0504020101020102" pitchFamily="34" charset="0"/>
              </a:defRPr>
            </a:lvl5pPr>
            <a:lvl6pPr marL="0" indent="0" algn="l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88"/>
              <a:buFont typeface="Arial" panose="020B0604020202020204" pitchFamily="34" charset="0"/>
              <a:buChar char="​"/>
              <a:defRPr kumimoji="0" sz="1250" b="0" i="0" u="none" kern="1200" cap="none" spc="0" baseline="0">
                <a:solidFill>
                  <a:schemeClr val="tx1"/>
                </a:solidFill>
                <a:latin typeface="ZwoPro" panose="020B0504020101020102" pitchFamily="34" charset="0"/>
              </a:defRPr>
            </a:lvl6pPr>
            <a:lvl7pPr marL="0" indent="0" algn="l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88"/>
              <a:buFont typeface="Arial" panose="020B0604020202020204" pitchFamily="34" charset="0"/>
              <a:buChar char="​"/>
              <a:defRPr kumimoji="0" sz="1250" b="0" i="0" u="none" kern="1200" cap="none" spc="0" baseline="0">
                <a:solidFill>
                  <a:schemeClr val="tx1"/>
                </a:solidFill>
                <a:latin typeface="ZwoPro" panose="020B0504020101020102" pitchFamily="34" charset="0"/>
              </a:defRPr>
            </a:lvl7pPr>
            <a:lvl8pPr marL="0" indent="0" algn="l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88"/>
              <a:buFont typeface="Arial" panose="020B0604020202020204" pitchFamily="34" charset="0"/>
              <a:buChar char="​"/>
              <a:defRPr kumimoji="0" sz="1250" b="0" i="0" u="none" kern="1200" cap="none" spc="0" baseline="0">
                <a:solidFill>
                  <a:schemeClr val="tx1"/>
                </a:solidFill>
                <a:latin typeface="ZwoPro" panose="020B0504020101020102" pitchFamily="34" charset="0"/>
              </a:defRPr>
            </a:lvl8pPr>
            <a:lvl9pPr marL="0" indent="0" algn="l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88"/>
              <a:buFont typeface="Arial" panose="020B0604020202020204" pitchFamily="34" charset="0"/>
              <a:buChar char="​"/>
              <a:defRPr kumimoji="0" sz="1250" b="0" i="0" u="none" kern="1200" cap="none" spc="0" baseline="0">
                <a:solidFill>
                  <a:schemeClr val="tx1"/>
                </a:solidFill>
                <a:latin typeface="ZwoPro" panose="020B0504020101020102" pitchFamily="34" charset="0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 dirty="0"/>
          </a:p>
        </p:txBody>
      </p:sp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E8A46D10-C915-C1CB-E54E-72239E9EA54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55688" y="1304925"/>
            <a:ext cx="4535487" cy="3467100"/>
          </a:xfrm>
          <a:noFill/>
        </p:spPr>
        <p:txBody>
          <a:bodyPr/>
          <a:lstStyle/>
          <a:p>
            <a:r>
              <a:rPr lang="en-US"/>
              <a:t>Click icon to add picture</a:t>
            </a:r>
            <a:endParaRPr lang="de-DE"/>
          </a:p>
        </p:txBody>
      </p:sp>
      <p:sp>
        <p:nvSpPr>
          <p:cNvPr id="12" name="Bildplatzhalter 10">
            <a:extLst>
              <a:ext uri="{FF2B5EF4-FFF2-40B4-BE49-F238E27FC236}">
                <a16:creationId xmlns:a16="http://schemas.microsoft.com/office/drawing/2014/main" id="{6962C963-9D53-7790-C277-2EBDF6CCA44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9076" y="1304925"/>
            <a:ext cx="4535487" cy="3467100"/>
          </a:xfrm>
          <a:noFill/>
        </p:spPr>
        <p:txBody>
          <a:bodyPr/>
          <a:lstStyle/>
          <a:p>
            <a:r>
              <a:rPr lang="en-US"/>
              <a:t>Click icon to add picture</a:t>
            </a:r>
            <a:endParaRPr lang="de-DE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684BFC1-51B5-C25D-243A-C6CA58D34DE0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98768663-A2E2-4946-AF0E-E9BA84413AEA}" type="datetime1">
              <a:rPr lang="is-IS" smtClean="0"/>
              <a:pPr/>
              <a:t>28.2.2024</a:t>
            </a:fld>
            <a:endParaRPr lang="is-I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942CC6-D713-EE9A-847E-9977F7CCAF5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8C0084-BF3A-B56A-C0C9-58C8979528D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255FD39-372E-4ECE-98E1-0566C69949C5}" type="slidenum">
              <a:rPr lang="is-IS" smtClean="0"/>
              <a:pPr/>
              <a:t>‹#›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34392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Quo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8D827B-01CD-0BA0-7500-C50943988E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416" y="1304925"/>
            <a:ext cx="10296897" cy="3116670"/>
          </a:xfrm>
        </p:spPr>
        <p:txBody>
          <a:bodyPr anchor="b"/>
          <a:lstStyle>
            <a:lvl1pPr marL="206375" indent="-206375">
              <a:defRPr sz="3500"/>
            </a:lvl1pPr>
          </a:lstStyle>
          <a:p>
            <a:r>
              <a:rPr lang="is-IS"/>
              <a:t>Click to add title</a:t>
            </a:r>
            <a:endParaRPr lang="is-IS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EC38C73-F446-D17F-876B-86052F8196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5688" y="4509120"/>
            <a:ext cx="10080625" cy="581696"/>
          </a:xfrm>
        </p:spPr>
        <p:txBody>
          <a:bodyPr/>
          <a:lstStyle>
            <a:lvl1pPr marL="0" indent="0">
              <a:buNone/>
              <a:defRPr sz="1250" b="0">
                <a:solidFill>
                  <a:srgbClr val="B5BABD"/>
                </a:solidFill>
                <a:latin typeface="ZwoPro-Light" panose="020B0504020101020102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84A878B-C500-8933-5A1E-528C7B51B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68663-A2E2-4946-AF0E-E9BA84413AEA}" type="datetime1">
              <a:rPr lang="is-IS" smtClean="0"/>
              <a:pPr/>
              <a:t>28.2.2024</a:t>
            </a:fld>
            <a:endParaRPr lang="is-I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43FF605-1435-BE66-4E30-47CAF0E19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C417B2-C3E3-947E-A97D-4385569E3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5FD39-372E-4ECE-98E1-0566C69949C5}" type="slidenum">
              <a:rPr lang="is-IS" smtClean="0"/>
              <a:pPr/>
              <a:t>‹#›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1524458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ew chapt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8D827B-01CD-0BA0-7500-C50943988E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1709739"/>
            <a:ext cx="10080625" cy="1142999"/>
          </a:xfrm>
        </p:spPr>
        <p:txBody>
          <a:bodyPr anchor="b"/>
          <a:lstStyle>
            <a:lvl1pPr>
              <a:defRPr sz="3500"/>
            </a:lvl1pPr>
          </a:lstStyle>
          <a:p>
            <a:r>
              <a:rPr lang="is-IS"/>
              <a:t>Click to add title</a:t>
            </a:r>
            <a:endParaRPr lang="is-IS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EC38C73-F446-D17F-876B-86052F8196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5687" y="2780928"/>
            <a:ext cx="10080625" cy="2367334"/>
          </a:xfrm>
        </p:spPr>
        <p:txBody>
          <a:bodyPr/>
          <a:lstStyle>
            <a:lvl1pPr marL="0" indent="0">
              <a:buNone/>
              <a:defRPr sz="3500" b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F2D3958-EA02-089C-51D9-9B467359D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68663-A2E2-4946-AF0E-E9BA84413AEA}" type="datetime1">
              <a:rPr lang="is-IS" smtClean="0"/>
              <a:pPr/>
              <a:t>28.2.2024</a:t>
            </a:fld>
            <a:endParaRPr lang="is-I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6C9699D-E94C-B5FC-C08C-9DA0E5489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B431BDC-757F-8319-2F99-2F02ACE39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5FD39-372E-4ECE-98E1-0566C69949C5}" type="slidenum">
              <a:rPr lang="is-IS" smtClean="0"/>
              <a:pPr/>
              <a:t>‹#›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222365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6510CF20-0E5A-02F7-4A66-D231E7D03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8" y="1556793"/>
            <a:ext cx="10080625" cy="86414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is-IS"/>
              <a:t>Click to add title</a:t>
            </a:r>
            <a:endParaRPr lang="is-IS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969EB61-D77F-B98B-791A-534A59686B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5688" y="2852737"/>
            <a:ext cx="10080625" cy="33242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C9A3378-C7DD-586B-1B2D-8BA3FC2F2B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08888" y="-243408"/>
            <a:ext cx="27432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768663-A2E2-4946-AF0E-E9BA84413AEA}" type="datetime1">
              <a:rPr lang="is-IS" smtClean="0"/>
              <a:pPr/>
              <a:t>28.2.2024</a:t>
            </a:fld>
            <a:endParaRPr lang="is-IS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1741DF8-E57C-AEB0-BFC7-5084729680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55688" y="-243384"/>
            <a:ext cx="6048375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tabLst>
                <a:tab pos="2014538" algn="l"/>
                <a:tab pos="3529013" algn="l"/>
              </a:tabLst>
              <a:defRPr sz="900" cap="small" baseline="0">
                <a:solidFill>
                  <a:schemeClr val="tx1"/>
                </a:solidFill>
              </a:defRPr>
            </a:lvl1pPr>
          </a:lstStyle>
          <a:p>
            <a:endParaRPr lang="is-IS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2F0A032-9177-63C1-4AB1-246FFAF6FC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313" y="434703"/>
            <a:ext cx="684931" cy="20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 cap="all" baseline="0">
                <a:solidFill>
                  <a:schemeClr val="tx1"/>
                </a:solidFill>
              </a:defRPr>
            </a:lvl1pPr>
          </a:lstStyle>
          <a:p>
            <a:fld id="{8255FD39-372E-4ECE-98E1-0566C69949C5}" type="slidenum">
              <a:rPr lang="is-IS" smtClean="0"/>
              <a:pPr/>
              <a:t>‹#›</a:t>
            </a:fld>
            <a:endParaRPr lang="is-I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82C4939-4BB2-F1A2-E515-E90364B4C4DE}"/>
              </a:ext>
            </a:extLst>
          </p:cNvPr>
          <p:cNvSpPr txBox="1"/>
          <p:nvPr userDrawn="1"/>
        </p:nvSpPr>
        <p:spPr>
          <a:xfrm>
            <a:off x="4079875" y="450000"/>
            <a:ext cx="2016125" cy="37084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algn="l" defTabSz="914400" rtl="0" eaLnBrk="1" latinLnBrk="0" hangingPunct="1"/>
            <a:endParaRPr lang="is-IS" sz="700" kern="1200" cap="all" spc="4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9978701-8DBF-A68B-2485-2A0599D1A66A}"/>
              </a:ext>
            </a:extLst>
          </p:cNvPr>
          <p:cNvSpPr txBox="1"/>
          <p:nvPr userDrawn="1"/>
        </p:nvSpPr>
        <p:spPr>
          <a:xfrm>
            <a:off x="6096001" y="450000"/>
            <a:ext cx="1512168" cy="37084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algn="l" defTabSz="914400" rtl="0" eaLnBrk="1" latinLnBrk="0" hangingPunct="1"/>
            <a:endParaRPr lang="is-IS" sz="700" kern="1200" cap="all" spc="4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BB47702-11EB-1E69-FC66-776D4E3BB47A}"/>
              </a:ext>
            </a:extLst>
          </p:cNvPr>
          <p:cNvSpPr txBox="1"/>
          <p:nvPr userDrawn="1"/>
        </p:nvSpPr>
        <p:spPr>
          <a:xfrm>
            <a:off x="7608888" y="450000"/>
            <a:ext cx="1512168" cy="37084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algn="l" defTabSz="914400" rtl="0" eaLnBrk="1" latinLnBrk="0" hangingPunct="1"/>
            <a:endParaRPr lang="is-IS" sz="700" kern="1200" cap="all" spc="4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11" name="Gruppieren 12">
            <a:extLst>
              <a:ext uri="{FF2B5EF4-FFF2-40B4-BE49-F238E27FC236}">
                <a16:creationId xmlns:a16="http://schemas.microsoft.com/office/drawing/2014/main" id="{22E115E2-2FB9-4818-9E8D-D370654C52FA}"/>
              </a:ext>
            </a:extLst>
          </p:cNvPr>
          <p:cNvGrpSpPr/>
          <p:nvPr userDrawn="1"/>
        </p:nvGrpSpPr>
        <p:grpSpPr>
          <a:xfrm>
            <a:off x="370756" y="6426574"/>
            <a:ext cx="11450488" cy="144016"/>
            <a:chOff x="370756" y="6426574"/>
            <a:chExt cx="11450488" cy="144016"/>
          </a:xfrm>
        </p:grpSpPr>
        <p:sp>
          <p:nvSpPr>
            <p:cNvPr id="15" name="Rechteck 7">
              <a:extLst>
                <a:ext uri="{FF2B5EF4-FFF2-40B4-BE49-F238E27FC236}">
                  <a16:creationId xmlns:a16="http://schemas.microsoft.com/office/drawing/2014/main" id="{B0C78427-0E05-3FC8-BFB3-A3D3BFB6C24A}"/>
                </a:ext>
              </a:extLst>
            </p:cNvPr>
            <p:cNvSpPr/>
            <p:nvPr userDrawn="1"/>
          </p:nvSpPr>
          <p:spPr>
            <a:xfrm>
              <a:off x="3897338" y="6462282"/>
              <a:ext cx="7923906" cy="635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s-IS" dirty="0"/>
            </a:p>
          </p:txBody>
        </p:sp>
        <p:sp>
          <p:nvSpPr>
            <p:cNvPr id="16" name="Rechteck 6">
              <a:extLst>
                <a:ext uri="{FF2B5EF4-FFF2-40B4-BE49-F238E27FC236}">
                  <a16:creationId xmlns:a16="http://schemas.microsoft.com/office/drawing/2014/main" id="{267812CC-1BED-EA91-B476-EF99A01423C5}"/>
                </a:ext>
              </a:extLst>
            </p:cNvPr>
            <p:cNvSpPr/>
            <p:nvPr userDrawn="1"/>
          </p:nvSpPr>
          <p:spPr>
            <a:xfrm>
              <a:off x="370756" y="6462282"/>
              <a:ext cx="3492996" cy="63500"/>
            </a:xfrm>
            <a:prstGeom prst="rect">
              <a:avLst/>
            </a:prstGeom>
            <a:solidFill>
              <a:srgbClr val="00C8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s-IS" dirty="0"/>
            </a:p>
          </p:txBody>
        </p:sp>
        <p:sp>
          <p:nvSpPr>
            <p:cNvPr id="18" name="Parallelogramm 8">
              <a:extLst>
                <a:ext uri="{FF2B5EF4-FFF2-40B4-BE49-F238E27FC236}">
                  <a16:creationId xmlns:a16="http://schemas.microsoft.com/office/drawing/2014/main" id="{05226270-5F8C-161F-5E88-1A0D18CC04E2}"/>
                </a:ext>
              </a:extLst>
            </p:cNvPr>
            <p:cNvSpPr/>
            <p:nvPr userDrawn="1"/>
          </p:nvSpPr>
          <p:spPr>
            <a:xfrm>
              <a:off x="3682777" y="6426574"/>
              <a:ext cx="429122" cy="144016"/>
            </a:xfrm>
            <a:prstGeom prst="parallelogram">
              <a:avLst>
                <a:gd name="adj" fmla="val 143362"/>
              </a:avLst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s-IS" dirty="0"/>
            </a:p>
          </p:txBody>
        </p:sp>
      </p:grpSp>
      <p:pic>
        <p:nvPicPr>
          <p:cNvPr id="19" name="Graphic 18">
            <a:extLst>
              <a:ext uri="{FF2B5EF4-FFF2-40B4-BE49-F238E27FC236}">
                <a16:creationId xmlns:a16="http://schemas.microsoft.com/office/drawing/2014/main" id="{570E6BE3-97FF-8634-C663-D3127CF4411D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417725" y="80339"/>
            <a:ext cx="2321314" cy="994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066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2" r:id="rId4"/>
    <p:sldLayoutId id="2147483661" r:id="rId5"/>
    <p:sldLayoutId id="2147483663" r:id="rId6"/>
    <p:sldLayoutId id="2147483664" r:id="rId7"/>
    <p:sldLayoutId id="2147483662" r:id="rId8"/>
    <p:sldLayoutId id="2147483651" r:id="rId9"/>
    <p:sldLayoutId id="2147483654" r:id="rId10"/>
    <p:sldLayoutId id="2147483655" r:id="rId11"/>
    <p:sldLayoutId id="2147483665" r:id="rId12"/>
    <p:sldLayoutId id="2147483666" r:id="rId13"/>
  </p:sldLayoutIdLst>
  <p:hf hdr="0" ftr="0" dt="0"/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35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0"/>
        </a:spcBef>
        <a:buClr>
          <a:schemeClr val="tx1"/>
        </a:buClr>
        <a:buFont typeface="Arial" panose="020B0604020202020204" pitchFamily="34" charset="0"/>
        <a:buChar char="​"/>
        <a:defRPr sz="1500" b="1" kern="1200">
          <a:solidFill>
            <a:schemeClr val="tx1"/>
          </a:solidFill>
          <a:latin typeface="+mj-lt"/>
          <a:ea typeface="+mn-ea"/>
          <a:cs typeface="+mn-cs"/>
        </a:defRPr>
      </a:lvl1pPr>
      <a:lvl2pPr marL="0" indent="0" algn="l" defTabSz="914400" rtl="0" eaLnBrk="1" fontAlgn="auto" latinLnBrk="0" hangingPunct="1">
        <a:lnSpc>
          <a:spcPct val="110000"/>
        </a:lnSpc>
        <a:spcBef>
          <a:spcPts val="0"/>
        </a:spcBef>
        <a:spcAft>
          <a:spcPts val="0"/>
        </a:spcAft>
        <a:buClr>
          <a:schemeClr val="tx1"/>
        </a:buClr>
        <a:buSzPts val="1500"/>
        <a:buFont typeface="Arial" panose="020B0604020202020204" pitchFamily="34" charset="0"/>
        <a:buChar char="​"/>
        <a:defRPr kumimoji="0" sz="1500" b="1" i="0" u="none" kern="1200" cap="small" spc="0" baseline="0">
          <a:solidFill>
            <a:schemeClr val="tx1"/>
          </a:solidFill>
          <a:latin typeface="ZwoPro-Extrabold" panose="020B0904030101020102" pitchFamily="34" charset="0"/>
          <a:ea typeface="+mn-ea"/>
          <a:cs typeface="+mn-cs"/>
        </a:defRPr>
      </a:lvl2pPr>
      <a:lvl3pPr marL="0" indent="0" algn="l" defTabSz="914400" rtl="0" eaLnBrk="1" fontAlgn="auto" latinLnBrk="0" hangingPunct="1">
        <a:lnSpc>
          <a:spcPct val="110000"/>
        </a:lnSpc>
        <a:spcBef>
          <a:spcPts val="0"/>
        </a:spcBef>
        <a:spcAft>
          <a:spcPts val="0"/>
        </a:spcAft>
        <a:buClr>
          <a:schemeClr val="accent3"/>
        </a:buClr>
        <a:buSzPts val="825"/>
        <a:buFont typeface="Arial" panose="020B0604020202020204" pitchFamily="34" charset="0"/>
        <a:buChar char="​"/>
        <a:tabLst/>
        <a:defRPr kumimoji="0" sz="1500" b="0" i="0" u="none" kern="1200" cap="none" spc="0" baseline="0">
          <a:solidFill>
            <a:schemeClr val="tx1"/>
          </a:solidFill>
          <a:latin typeface="ZwoPro" panose="020B0504020101020102" pitchFamily="34" charset="0"/>
          <a:ea typeface="+mn-ea"/>
          <a:cs typeface="+mn-cs"/>
        </a:defRPr>
      </a:lvl3pPr>
      <a:lvl4pPr marL="180975" indent="-180975" algn="l" defTabSz="914400" rtl="0" eaLnBrk="1" fontAlgn="auto" latinLnBrk="0" hangingPunct="1">
        <a:lnSpc>
          <a:spcPct val="110000"/>
        </a:lnSpc>
        <a:spcBef>
          <a:spcPts val="0"/>
        </a:spcBef>
        <a:spcAft>
          <a:spcPts val="0"/>
        </a:spcAft>
        <a:buClr>
          <a:schemeClr val="accent5"/>
        </a:buClr>
        <a:buSzPts val="825"/>
        <a:buFont typeface="ZwoPro-Bold" panose="020B0804020101020102" pitchFamily="34" charset="0"/>
        <a:buChar char="■"/>
        <a:defRPr kumimoji="0" sz="1500" b="0" i="0" u="none" kern="1200" cap="none" spc="0" baseline="0">
          <a:solidFill>
            <a:schemeClr val="tx1"/>
          </a:solidFill>
          <a:latin typeface="ZwoPro" panose="020B0504020101020102" pitchFamily="34" charset="0"/>
          <a:ea typeface="+mn-ea"/>
          <a:cs typeface="+mn-cs"/>
        </a:defRPr>
      </a:lvl4pPr>
      <a:lvl5pPr marL="447675" indent="-180975" algn="l" defTabSz="914400" rtl="0" eaLnBrk="1" fontAlgn="auto" latinLnBrk="0" hangingPunct="1">
        <a:lnSpc>
          <a:spcPct val="110000"/>
        </a:lnSpc>
        <a:spcBef>
          <a:spcPts val="0"/>
        </a:spcBef>
        <a:spcAft>
          <a:spcPts val="0"/>
        </a:spcAft>
        <a:buClr>
          <a:schemeClr val="accent5"/>
        </a:buClr>
        <a:buSzPts val="825"/>
        <a:buFont typeface="ZwoPro-Bold" panose="020B0804020101020102" pitchFamily="34" charset="0"/>
        <a:buChar char="□"/>
        <a:defRPr kumimoji="0" sz="1500" b="0" i="0" u="none" kern="1200" cap="none" spc="0" baseline="0">
          <a:solidFill>
            <a:schemeClr val="tx1"/>
          </a:solidFill>
          <a:latin typeface="ZwoPro" panose="020B0504020101020102" pitchFamily="34" charset="0"/>
          <a:ea typeface="+mn-ea"/>
          <a:cs typeface="+mn-cs"/>
        </a:defRPr>
      </a:lvl5pPr>
      <a:lvl6pPr marL="180975" indent="-180975" algn="l" defTabSz="914400" rtl="0" eaLnBrk="1" fontAlgn="auto" latinLnBrk="0" hangingPunct="1">
        <a:lnSpc>
          <a:spcPct val="110000"/>
        </a:lnSpc>
        <a:spcBef>
          <a:spcPts val="0"/>
        </a:spcBef>
        <a:spcAft>
          <a:spcPts val="0"/>
        </a:spcAft>
        <a:buClr>
          <a:schemeClr val="accent5"/>
        </a:buClr>
        <a:buSzPts val="825"/>
        <a:buFont typeface="+mj-lt"/>
        <a:buAutoNum type="arabicPeriod"/>
        <a:defRPr kumimoji="0" sz="1500" b="0" i="0" u="none" kern="1200" cap="none" spc="0" baseline="0">
          <a:solidFill>
            <a:schemeClr val="tx1"/>
          </a:solidFill>
          <a:latin typeface="ZwoPro" panose="020B0504020101020102" pitchFamily="34" charset="0"/>
          <a:ea typeface="+mn-ea"/>
          <a:cs typeface="+mn-cs"/>
        </a:defRPr>
      </a:lvl6pPr>
      <a:lvl7pPr marL="180975" indent="-180975" algn="l" defTabSz="914400" rtl="0" eaLnBrk="1" fontAlgn="auto" latinLnBrk="0" hangingPunct="1">
        <a:lnSpc>
          <a:spcPct val="110000"/>
        </a:lnSpc>
        <a:spcBef>
          <a:spcPts val="0"/>
        </a:spcBef>
        <a:spcAft>
          <a:spcPts val="0"/>
        </a:spcAft>
        <a:buClr>
          <a:schemeClr val="accent5"/>
        </a:buClr>
        <a:buSzPts val="825"/>
        <a:buFont typeface="+mj-lt"/>
        <a:buAutoNum type="arabicPeriod"/>
        <a:defRPr kumimoji="0" sz="1500" b="0" i="0" u="none" kern="1200" cap="none" spc="0" baseline="0">
          <a:solidFill>
            <a:schemeClr val="tx1"/>
          </a:solidFill>
          <a:latin typeface="ZwoPro" panose="020B0504020101020102" pitchFamily="34" charset="0"/>
          <a:ea typeface="+mn-ea"/>
          <a:cs typeface="+mn-cs"/>
        </a:defRPr>
      </a:lvl7pPr>
      <a:lvl8pPr marL="180975" indent="-180975" algn="l" defTabSz="914400" rtl="0" eaLnBrk="1" fontAlgn="auto" latinLnBrk="0" hangingPunct="1">
        <a:lnSpc>
          <a:spcPct val="110000"/>
        </a:lnSpc>
        <a:spcBef>
          <a:spcPts val="0"/>
        </a:spcBef>
        <a:spcAft>
          <a:spcPts val="0"/>
        </a:spcAft>
        <a:buClr>
          <a:schemeClr val="accent5"/>
        </a:buClr>
        <a:buSzPts val="825"/>
        <a:buFont typeface="+mj-lt"/>
        <a:buAutoNum type="arabicPeriod"/>
        <a:defRPr kumimoji="0" sz="1500" b="0" i="0" u="none" kern="1200" cap="none" spc="0" baseline="0">
          <a:solidFill>
            <a:schemeClr val="tx1"/>
          </a:solidFill>
          <a:latin typeface="ZwoPro" panose="020B0504020101020102" pitchFamily="34" charset="0"/>
          <a:ea typeface="+mn-ea"/>
          <a:cs typeface="+mn-cs"/>
        </a:defRPr>
      </a:lvl8pPr>
      <a:lvl9pPr marL="180975" indent="-180975" algn="l" defTabSz="914400" rtl="0" eaLnBrk="1" fontAlgn="auto" latinLnBrk="0" hangingPunct="1">
        <a:lnSpc>
          <a:spcPct val="110000"/>
        </a:lnSpc>
        <a:spcBef>
          <a:spcPts val="0"/>
        </a:spcBef>
        <a:spcAft>
          <a:spcPts val="0"/>
        </a:spcAft>
        <a:buClr>
          <a:schemeClr val="accent5"/>
        </a:buClr>
        <a:buSzPts val="825"/>
        <a:buFont typeface="+mj-lt"/>
        <a:buAutoNum type="arabicPeriod"/>
        <a:defRPr kumimoji="0" sz="1500" b="0" i="0" u="none" kern="1200" cap="none" spc="0" baseline="0">
          <a:solidFill>
            <a:schemeClr val="tx1"/>
          </a:solidFill>
          <a:latin typeface="ZwoPro" panose="020B0504020101020102" pitchFamily="34" charset="0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522" userDrawn="1">
          <p15:clr>
            <a:srgbClr val="F26B43"/>
          </p15:clr>
        </p15:guide>
        <p15:guide id="4" pos="3205" userDrawn="1">
          <p15:clr>
            <a:srgbClr val="F26B43"/>
          </p15:clr>
        </p15:guide>
        <p15:guide id="5" pos="2887" userDrawn="1">
          <p15:clr>
            <a:srgbClr val="F26B43"/>
          </p15:clr>
        </p15:guide>
        <p15:guide id="6" pos="2570" userDrawn="1">
          <p15:clr>
            <a:srgbClr val="F26B43"/>
          </p15:clr>
        </p15:guide>
        <p15:guide id="7" pos="2252" userDrawn="1">
          <p15:clr>
            <a:srgbClr val="F26B43"/>
          </p15:clr>
        </p15:guide>
        <p15:guide id="8" pos="1935" userDrawn="1">
          <p15:clr>
            <a:srgbClr val="F26B43"/>
          </p15:clr>
        </p15:guide>
        <p15:guide id="9" pos="1617" userDrawn="1">
          <p15:clr>
            <a:srgbClr val="F26B43"/>
          </p15:clr>
        </p15:guide>
        <p15:guide id="10" pos="1300" userDrawn="1">
          <p15:clr>
            <a:srgbClr val="F26B43"/>
          </p15:clr>
        </p15:guide>
        <p15:guide id="11" pos="982" userDrawn="1">
          <p15:clr>
            <a:srgbClr val="F26B43"/>
          </p15:clr>
        </p15:guide>
        <p15:guide id="12" pos="665" userDrawn="1">
          <p15:clr>
            <a:srgbClr val="F26B43"/>
          </p15:clr>
        </p15:guide>
        <p15:guide id="13" pos="4158" userDrawn="1">
          <p15:clr>
            <a:srgbClr val="F26B43"/>
          </p15:clr>
        </p15:guide>
        <p15:guide id="14" pos="4475" userDrawn="1">
          <p15:clr>
            <a:srgbClr val="F26B43"/>
          </p15:clr>
        </p15:guide>
        <p15:guide id="15" pos="4793" userDrawn="1">
          <p15:clr>
            <a:srgbClr val="F26B43"/>
          </p15:clr>
        </p15:guide>
        <p15:guide id="16" pos="5110" userDrawn="1">
          <p15:clr>
            <a:srgbClr val="F26B43"/>
          </p15:clr>
        </p15:guide>
        <p15:guide id="17" pos="5428" userDrawn="1">
          <p15:clr>
            <a:srgbClr val="F26B43"/>
          </p15:clr>
        </p15:guide>
        <p15:guide id="18" pos="5745" userDrawn="1">
          <p15:clr>
            <a:srgbClr val="F26B43"/>
          </p15:clr>
        </p15:guide>
        <p15:guide id="19" pos="6063" userDrawn="1">
          <p15:clr>
            <a:srgbClr val="F26B43"/>
          </p15:clr>
        </p15:guide>
        <p15:guide id="20" pos="6380" userDrawn="1">
          <p15:clr>
            <a:srgbClr val="F26B43"/>
          </p15:clr>
        </p15:guide>
        <p15:guide id="21" pos="6698" userDrawn="1">
          <p15:clr>
            <a:srgbClr val="F26B43"/>
          </p15:clr>
        </p15:guide>
        <p15:guide id="22" pos="7015" userDrawn="1">
          <p15:clr>
            <a:srgbClr val="F26B43"/>
          </p15:clr>
        </p15:guide>
        <p15:guide id="23" orient="horz" pos="4110" userDrawn="1">
          <p15:clr>
            <a:srgbClr val="F26B43"/>
          </p15:clr>
        </p15:guide>
        <p15:guide id="24" orient="horz" pos="210" userDrawn="1">
          <p15:clr>
            <a:srgbClr val="F26B43"/>
          </p15:clr>
        </p15:guide>
        <p15:guide id="25" orient="horz" pos="1071" userDrawn="1">
          <p15:clr>
            <a:srgbClr val="F26B43"/>
          </p15:clr>
        </p15:guide>
        <p15:guide id="26" orient="horz" pos="1797" userDrawn="1">
          <p15:clr>
            <a:srgbClr val="F26B43"/>
          </p15:clr>
        </p15:guide>
        <p15:guide id="27" orient="horz" pos="822" userDrawn="1">
          <p15:clr>
            <a:srgbClr val="F26B43"/>
          </p15:clr>
        </p15:guide>
        <p15:guide id="28" orient="horz" pos="152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27DF4A1-F2DD-6700-CD42-68C1543E7B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88088" y="5618538"/>
            <a:ext cx="4933155" cy="546766"/>
          </a:xfrm>
        </p:spPr>
        <p:txBody>
          <a:bodyPr/>
          <a:lstStyle/>
          <a:p>
            <a:r>
              <a:rPr lang="is-IS" dirty="0"/>
              <a:t>Ráðstefna öldrunarráðs á hilton febrúar 2024</a:t>
            </a:r>
          </a:p>
        </p:txBody>
      </p:sp>
      <p:sp>
        <p:nvSpPr>
          <p:cNvPr id="5" name="Untertitel 4">
            <a:extLst>
              <a:ext uri="{FF2B5EF4-FFF2-40B4-BE49-F238E27FC236}">
                <a16:creationId xmlns:a16="http://schemas.microsoft.com/office/drawing/2014/main" id="{930B26C2-4A14-4A82-2ED5-3D42BF7C3F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7408" y="2317940"/>
            <a:ext cx="10580643" cy="840244"/>
          </a:xfrm>
        </p:spPr>
        <p:txBody>
          <a:bodyPr/>
          <a:lstStyle/>
          <a:p>
            <a:pPr algn="ctr"/>
            <a:r>
              <a:rPr lang="is-IS" sz="2500" b="1" dirty="0"/>
              <a:t>Ofbeldi gegn öldruðum</a:t>
            </a:r>
          </a:p>
          <a:p>
            <a:pPr algn="ctr"/>
            <a:r>
              <a:rPr lang="is-IS" sz="2500" b="1" dirty="0"/>
              <a:t>Greiningarskýrsla ríkislögreglustjóra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7D5BC03B-ABE4-B922-7234-AF120EA795E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079875" y="5631238"/>
            <a:ext cx="2520950" cy="534066"/>
          </a:xfrm>
        </p:spPr>
        <p:txBody>
          <a:bodyPr/>
          <a:lstStyle/>
          <a:p>
            <a:r>
              <a:rPr lang="is-IS" dirty="0"/>
              <a:t>Runólfur Þórhallsson</a:t>
            </a:r>
          </a:p>
          <a:p>
            <a:r>
              <a:rPr lang="is-IS" dirty="0"/>
              <a:t>27. febrúar 2024</a:t>
            </a:r>
          </a:p>
          <a:p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42440049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F291F71B-D7A3-1C1C-2A94-ED4BA573F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7688" y="203632"/>
            <a:ext cx="10080625" cy="864146"/>
          </a:xfrm>
        </p:spPr>
        <p:txBody>
          <a:bodyPr/>
          <a:lstStyle/>
          <a:p>
            <a:r>
              <a:rPr lang="is-IS" dirty="0"/>
              <a:t>Greiningarskýrsla RLS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C717F96B-DFA9-227D-89A9-848DA8118E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392" y="1700808"/>
            <a:ext cx="10657184" cy="3888432"/>
          </a:xfrm>
        </p:spPr>
        <p:txBody>
          <a:bodyPr/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is-IS" sz="2000" dirty="0">
                <a:latin typeface="+mn-lt"/>
              </a:rPr>
              <a:t>Heimilisofbeldi almennt sett í forgang hjá lögreglu 2015 og sérstakt verklag innleitt. Unnið í samvinnu við sveitarfélögin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is-IS" sz="2000" dirty="0">
              <a:latin typeface="+mn-lt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is-IS" sz="2000" dirty="0">
                <a:latin typeface="+mn-lt"/>
              </a:rPr>
              <a:t>Ofbeldi gegn öldruðum og fötluðum skoðað sérstaklega í kjölfarið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is-IS" sz="2000" dirty="0">
              <a:latin typeface="+mn-lt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is-IS" sz="2000" dirty="0">
                <a:latin typeface="+mn-lt"/>
              </a:rPr>
              <a:t>Skortur á ritrýndum fræðilegum rannsóknum á Íslandi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is-IS" sz="2000" dirty="0">
              <a:latin typeface="+mn-lt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is-IS" sz="2000" dirty="0">
                <a:latin typeface="+mn-lt"/>
              </a:rPr>
              <a:t>Alþjóðlegar rannsóknir bregða ljósi á vandann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is-IS" sz="2000" dirty="0">
              <a:latin typeface="+mn-lt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is-IS" sz="2000" dirty="0">
                <a:latin typeface="+mn-lt"/>
              </a:rPr>
              <a:t>Tölfræði lögreglu sýnir hluta vandans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is-IS" sz="2000" dirty="0">
              <a:latin typeface="+mn-lt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is-IS" sz="2000" dirty="0">
              <a:latin typeface="+mn-lt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5CE0AFF-6B6F-9CC1-2CDE-7E41165D3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6313" y="434703"/>
            <a:ext cx="684931" cy="201002"/>
          </a:xfrm>
        </p:spPr>
        <p:txBody>
          <a:bodyPr/>
          <a:lstStyle/>
          <a:p>
            <a:fld id="{8255FD39-372E-4ECE-98E1-0566C69949C5}" type="slidenum">
              <a:rPr lang="is-IS" smtClean="0"/>
              <a:pPr/>
              <a:t>2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1472212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708" y="103131"/>
            <a:ext cx="10080625" cy="864146"/>
          </a:xfrm>
        </p:spPr>
        <p:txBody>
          <a:bodyPr/>
          <a:lstStyle/>
          <a:p>
            <a:r>
              <a:rPr lang="is-IS" dirty="0"/>
              <a:t>Hvað er ofbeldi – 112.is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392" y="1628800"/>
            <a:ext cx="10440912" cy="3324225"/>
          </a:xfrm>
        </p:spPr>
        <p:txBody>
          <a:bodyPr/>
          <a:lstStyle/>
          <a:p>
            <a:endParaRPr lang="is-IS" dirty="0"/>
          </a:p>
          <a:p>
            <a:endParaRPr lang="is-IS" dirty="0"/>
          </a:p>
          <a:p>
            <a:r>
              <a:rPr lang="is-IS" dirty="0"/>
              <a:t> </a:t>
            </a:r>
          </a:p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5FD39-372E-4ECE-98E1-0566C69949C5}" type="slidenum">
              <a:rPr lang="is-IS" smtClean="0"/>
              <a:t>3</a:t>
            </a:fld>
            <a:endParaRPr lang="is-I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360" y="904440"/>
            <a:ext cx="5864830" cy="57248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9694" y="967277"/>
            <a:ext cx="5621054" cy="5914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3790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3712" y="64649"/>
            <a:ext cx="10080625" cy="864146"/>
          </a:xfrm>
        </p:spPr>
        <p:txBody>
          <a:bodyPr/>
          <a:lstStyle/>
          <a:p>
            <a:r>
              <a:rPr lang="is-IS" dirty="0"/>
              <a:t>Greiningarskýrsla RLS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368" y="1628800"/>
            <a:ext cx="7056784" cy="3816424"/>
          </a:xfrm>
        </p:spPr>
        <p:txBody>
          <a:bodyPr/>
          <a:lstStyle/>
          <a:p>
            <a:r>
              <a:rPr lang="is-IS" sz="1800" dirty="0"/>
              <a:t>Gefin út 2021 – horft var til ofbeldis á heimilum og dvalarstofnunum</a:t>
            </a:r>
          </a:p>
          <a:p>
            <a:endParaRPr lang="is-IS" sz="1800" dirty="0"/>
          </a:p>
          <a:p>
            <a:r>
              <a:rPr lang="is-IS" sz="1800" dirty="0"/>
              <a:t>Helstu niðurstöður – hulinn vandi</a:t>
            </a:r>
          </a:p>
          <a:p>
            <a:endParaRPr lang="is-IS" sz="1800" dirty="0"/>
          </a:p>
          <a:p>
            <a:r>
              <a:rPr lang="is-IS" sz="1800" dirty="0"/>
              <a:t>7 ráðleggingar lagðar fram</a:t>
            </a:r>
          </a:p>
          <a:p>
            <a:pPr marL="466725" lvl="3" indent="-285750">
              <a:buFont typeface="Wingdings" panose="05000000000000000000" pitchFamily="2" charset="2"/>
              <a:buChar char="q"/>
            </a:pPr>
            <a:r>
              <a:rPr lang="is-IS" dirty="0"/>
              <a:t>Efling vitundar um ofbeldið innan lögreglu</a:t>
            </a:r>
          </a:p>
          <a:p>
            <a:pPr marL="466725" lvl="3" indent="-285750">
              <a:buFont typeface="Wingdings" panose="05000000000000000000" pitchFamily="2" charset="2"/>
              <a:buChar char="q"/>
            </a:pPr>
            <a:r>
              <a:rPr lang="is-IS" dirty="0"/>
              <a:t>Mótun stefnu sem leggja áherslu á mikilvægi málaflokkssins</a:t>
            </a:r>
          </a:p>
          <a:p>
            <a:pPr marL="466725" lvl="3" indent="-285750">
              <a:buFont typeface="Wingdings" panose="05000000000000000000" pitchFamily="2" charset="2"/>
              <a:buChar char="q"/>
            </a:pPr>
            <a:r>
              <a:rPr lang="is-IS" dirty="0"/>
              <a:t>Hvatning til þverfaglegrar samvinnu</a:t>
            </a:r>
          </a:p>
          <a:p>
            <a:pPr marL="466725" lvl="3" indent="-285750">
              <a:buFont typeface="Wingdings" panose="05000000000000000000" pitchFamily="2" charset="2"/>
              <a:buChar char="q"/>
            </a:pPr>
            <a:r>
              <a:rPr lang="is-IS" dirty="0"/>
              <a:t>Sérsniðin viðbrögð lögreglu</a:t>
            </a:r>
          </a:p>
          <a:p>
            <a:pPr marL="466725" lvl="3" indent="-285750">
              <a:buFont typeface="Wingdings" panose="05000000000000000000" pitchFamily="2" charset="2"/>
              <a:buChar char="q"/>
            </a:pPr>
            <a:r>
              <a:rPr lang="is-IS" dirty="0"/>
              <a:t>Almenn vitundarvakning</a:t>
            </a:r>
          </a:p>
          <a:p>
            <a:pPr marL="466725" lvl="3" indent="-285750">
              <a:buFont typeface="Wingdings" panose="05000000000000000000" pitchFamily="2" charset="2"/>
              <a:buChar char="q"/>
            </a:pPr>
            <a:r>
              <a:rPr lang="is-IS" dirty="0"/>
              <a:t>Könnun á bakgrunni starfsfólks</a:t>
            </a:r>
          </a:p>
          <a:p>
            <a:pPr marL="466725" lvl="3" indent="-285750">
              <a:buFont typeface="Wingdings" panose="05000000000000000000" pitchFamily="2" charset="2"/>
              <a:buChar char="q"/>
            </a:pPr>
            <a:r>
              <a:rPr lang="is-IS" dirty="0"/>
              <a:t>Opnun sérstaks athvarfs myndi tryggja sérfræðiþekkingu</a:t>
            </a:r>
          </a:p>
          <a:p>
            <a:pPr marL="466725" lvl="3" indent="-285750">
              <a:buFont typeface="Wingdings" panose="05000000000000000000" pitchFamily="2" charset="2"/>
              <a:buChar char="q"/>
            </a:pPr>
            <a:endParaRPr lang="is-IS" dirty="0"/>
          </a:p>
          <a:p>
            <a:pPr marL="466725" lvl="3" indent="-285750">
              <a:buFont typeface="Wingdings" panose="05000000000000000000" pitchFamily="2" charset="2"/>
              <a:buChar char="q"/>
            </a:pPr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5FD39-372E-4ECE-98E1-0566C69949C5}" type="slidenum">
              <a:rPr lang="is-IS" smtClean="0"/>
              <a:t>4</a:t>
            </a:fld>
            <a:endParaRPr lang="is-I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1992" y="927659"/>
            <a:ext cx="5616624" cy="5467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1553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7808" y="116632"/>
            <a:ext cx="10080625" cy="864146"/>
          </a:xfrm>
        </p:spPr>
        <p:txBody>
          <a:bodyPr/>
          <a:lstStyle/>
          <a:p>
            <a:r>
              <a:rPr lang="is-IS" dirty="0"/>
              <a:t>Ör tækniþróun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392" y="1196752"/>
            <a:ext cx="5544616" cy="4968552"/>
          </a:xfrm>
        </p:spPr>
        <p:txBody>
          <a:bodyPr/>
          <a:lstStyle/>
          <a:p>
            <a:r>
              <a:rPr lang="is-IS" sz="1800" dirty="0"/>
              <a:t>Vísbendingar eru um að aldraðir séu sérstakur markhópur skipulagðra glæpahópa sem að einbeita sér að netsvikum </a:t>
            </a:r>
          </a:p>
          <a:p>
            <a:endParaRPr lang="is-IS" sz="1800" dirty="0"/>
          </a:p>
          <a:p>
            <a:endParaRPr lang="is-IS" dirty="0"/>
          </a:p>
          <a:p>
            <a:r>
              <a:rPr lang="is-IS" sz="1800" dirty="0"/>
              <a:t>Gervigreind hefur veitt glæpamönnum ný tækifæri á þessu sviði</a:t>
            </a:r>
          </a:p>
          <a:p>
            <a:endParaRPr lang="is-IS" sz="1800" dirty="0"/>
          </a:p>
          <a:p>
            <a:endParaRPr lang="is-IS" sz="1800" dirty="0"/>
          </a:p>
          <a:p>
            <a:r>
              <a:rPr lang="is-IS" sz="1800" dirty="0"/>
              <a:t>Gervigreind er hægt að nota til að falsa myndir, myndskeið og raddir</a:t>
            </a:r>
          </a:p>
          <a:p>
            <a:endParaRPr lang="is-IS" sz="1800" dirty="0"/>
          </a:p>
          <a:p>
            <a:endParaRPr lang="is-IS" sz="1800" dirty="0"/>
          </a:p>
          <a:p>
            <a:r>
              <a:rPr lang="is-IS" sz="1800" dirty="0"/>
              <a:t>Netsvik á heimsvísu talin vera um 10 billjónir USD</a:t>
            </a:r>
          </a:p>
          <a:p>
            <a:endParaRPr lang="is-IS" sz="1800" dirty="0"/>
          </a:p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5FD39-372E-4ECE-98E1-0566C69949C5}" type="slidenum">
              <a:rPr lang="is-IS" smtClean="0"/>
              <a:t>5</a:t>
            </a:fld>
            <a:endParaRPr lang="is-I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9791" y="1196752"/>
            <a:ext cx="5291453" cy="5286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701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7672290"/>
      </p:ext>
    </p:extLst>
  </p:cSld>
  <p:clrMapOvr>
    <a:masterClrMapping/>
  </p:clrMapOvr>
</p:sld>
</file>

<file path=ppt/theme/theme1.xml><?xml version="1.0" encoding="utf-8"?>
<a:theme xmlns:a="http://schemas.openxmlformats.org/drawingml/2006/main" name="Lögreglan">
  <a:themeElements>
    <a:clrScheme name="Lögreglan">
      <a:dk1>
        <a:srgbClr val="004185"/>
      </a:dk1>
      <a:lt1>
        <a:sysClr val="window" lastClr="FFFFFF"/>
      </a:lt1>
      <a:dk2>
        <a:srgbClr val="004185"/>
      </a:dk2>
      <a:lt2>
        <a:srgbClr val="FFFFFF"/>
      </a:lt2>
      <a:accent1>
        <a:srgbClr val="0C5AB3"/>
      </a:accent1>
      <a:accent2>
        <a:srgbClr val="1281FF"/>
      </a:accent2>
      <a:accent3>
        <a:srgbClr val="FDB827"/>
      </a:accent3>
      <a:accent4>
        <a:srgbClr val="DC3232"/>
      </a:accent4>
      <a:accent5>
        <a:srgbClr val="00C850"/>
      </a:accent5>
      <a:accent6>
        <a:srgbClr val="E5EAEF"/>
      </a:accent6>
      <a:hlink>
        <a:srgbClr val="004185"/>
      </a:hlink>
      <a:folHlink>
        <a:srgbClr val="DC8C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Primary Blue 500">
      <a:srgbClr val="004185"/>
    </a:custClr>
    <a:custClr name="Primary Blue 400">
      <a:srgbClr val="0C5AB3"/>
    </a:custClr>
    <a:custClr name="Primary Blue 150">
      <a:srgbClr val="1281FF"/>
    </a:custClr>
    <a:custClr name="Primary Yellow 500">
      <a:srgbClr val="FDB827"/>
    </a:custClr>
    <a:custClr name="Primary Red 500">
      <a:srgbClr val="DC3232"/>
    </a:custClr>
    <a:custClr name="Primary Green 500">
      <a:srgbClr val="00C850"/>
    </a:custClr>
    <a:custClr name="Primary Gray 300">
      <a:srgbClr val="E5EAEF"/>
    </a:custClr>
    <a:custClr name="--">
      <a:srgbClr val="FFFFFF"/>
    </a:custClr>
    <a:custClr name="--">
      <a:srgbClr val="FFFFFF"/>
    </a:custClr>
    <a:custClr name="--">
      <a:srgbClr val="FFFFFF"/>
    </a:custClr>
    <a:custClr name="--">
      <a:srgbClr val="FFFFFF"/>
    </a:custClr>
    <a:custClr name="--">
      <a:srgbClr val="FFFFFF"/>
    </a:custClr>
    <a:custClr name="--">
      <a:srgbClr val="FFFFFF"/>
    </a:custClr>
    <a:custClr name="Secondary Yellow 800">
      <a:srgbClr val="DC8C00"/>
    </a:custClr>
    <a:custClr name="Secondary Red 400">
      <a:srgbClr val="E07878"/>
    </a:custClr>
    <a:custClr name="Secondary Green 200">
      <a:srgbClr val="BADB8F"/>
    </a:custClr>
    <a:custClr name="Secondary Gray 400">
      <a:srgbClr val="B5BABD"/>
    </a:custClr>
    <a:custClr name="--">
      <a:srgbClr val="FFFFFF"/>
    </a:custClr>
    <a:custClr name="--">
      <a:srgbClr val="FFFFFF"/>
    </a:custClr>
    <a:custClr name="--">
      <a:srgbClr val="FFFFFF"/>
    </a:custClr>
  </a:custClrLst>
  <a:extLst>
    <a:ext uri="{05A4C25C-085E-4340-85A3-A5531E510DB2}">
      <thm15:themeFamily xmlns:thm15="http://schemas.microsoft.com/office/thememl/2012/main" name="Presentation17" id="{8E6EF302-06B9-3F48-A93A-37EF985C2C81}" vid="{0AA9CC2D-9C69-5446-B147-34E87FAA1749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GRD Master-Arial</Template>
  <TotalTime>6115</TotalTime>
  <Words>182</Words>
  <Application>Microsoft Office PowerPoint</Application>
  <PresentationFormat>Widescreen</PresentationFormat>
  <Paragraphs>48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Arial</vt:lpstr>
      <vt:lpstr>Calibri</vt:lpstr>
      <vt:lpstr>Courier New</vt:lpstr>
      <vt:lpstr>Wingdings</vt:lpstr>
      <vt:lpstr>ZwoPro</vt:lpstr>
      <vt:lpstr>ZwoPro-Bold</vt:lpstr>
      <vt:lpstr>ZwoPro-Extrabold</vt:lpstr>
      <vt:lpstr>ZwoPro-Light</vt:lpstr>
      <vt:lpstr>Lögreglan</vt:lpstr>
      <vt:lpstr>PowerPoint Presentation</vt:lpstr>
      <vt:lpstr>Greiningarskýrsla RLS</vt:lpstr>
      <vt:lpstr>Hvað er ofbeldi – 112.is</vt:lpstr>
      <vt:lpstr>Greiningarskýrsla RLS</vt:lpstr>
      <vt:lpstr>Ör tækniþróun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Fyrirsögn á kynningu</dc:title>
  <dc:subject/>
  <dc:creator>Benedikt Thorarensen</dc:creator>
  <cp:keywords/>
  <dc:description/>
  <cp:lastModifiedBy>Birna Sif Atladóttir</cp:lastModifiedBy>
  <cp:revision>136</cp:revision>
  <dcterms:created xsi:type="dcterms:W3CDTF">2023-11-13T10:10:44Z</dcterms:created>
  <dcterms:modified xsi:type="dcterms:W3CDTF">2024-02-28T08:11:01Z</dcterms:modified>
  <cp:category/>
</cp:coreProperties>
</file>